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256" r:id="rId2"/>
    <p:sldId id="262" r:id="rId3"/>
    <p:sldId id="267" r:id="rId4"/>
    <p:sldId id="291" r:id="rId5"/>
    <p:sldId id="264" r:id="rId6"/>
    <p:sldId id="303" r:id="rId7"/>
    <p:sldId id="292" r:id="rId8"/>
    <p:sldId id="278" r:id="rId9"/>
    <p:sldId id="269" r:id="rId10"/>
    <p:sldId id="272" r:id="rId11"/>
    <p:sldId id="293" r:id="rId12"/>
    <p:sldId id="270" r:id="rId13"/>
    <p:sldId id="279" r:id="rId14"/>
    <p:sldId id="294" r:id="rId15"/>
    <p:sldId id="302" r:id="rId16"/>
    <p:sldId id="271" r:id="rId17"/>
    <p:sldId id="282" r:id="rId18"/>
    <p:sldId id="285" r:id="rId19"/>
    <p:sldId id="290" r:id="rId20"/>
    <p:sldId id="273" r:id="rId21"/>
    <p:sldId id="261" r:id="rId22"/>
    <p:sldId id="286" r:id="rId23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esentation" id="{BB5CD71B-3FE1-A04E-99F7-F80543447DA4}">
          <p14:sldIdLst>
            <p14:sldId id="256"/>
            <p14:sldId id="262"/>
            <p14:sldId id="267"/>
            <p14:sldId id="291"/>
            <p14:sldId id="264"/>
            <p14:sldId id="303"/>
            <p14:sldId id="292"/>
            <p14:sldId id="278"/>
            <p14:sldId id="269"/>
            <p14:sldId id="272"/>
            <p14:sldId id="293"/>
            <p14:sldId id="270"/>
            <p14:sldId id="279"/>
            <p14:sldId id="294"/>
            <p14:sldId id="302"/>
            <p14:sldId id="271"/>
            <p14:sldId id="282"/>
            <p14:sldId id="285"/>
            <p14:sldId id="290"/>
            <p14:sldId id="273"/>
            <p14:sldId id="261"/>
            <p14:sldId id="28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64" autoAdjust="0"/>
    <p:restoredTop sz="88218" autoAdjust="0"/>
  </p:normalViewPr>
  <p:slideViewPr>
    <p:cSldViewPr>
      <p:cViewPr varScale="1">
        <p:scale>
          <a:sx n="89" d="100"/>
          <a:sy n="89" d="100"/>
        </p:scale>
        <p:origin x="-13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B9EAFA-2668-4787-B20B-63F13F843461}" type="doc">
      <dgm:prSet loTypeId="urn:microsoft.com/office/officeart/2005/8/layout/chevron1" loCatId="process" qsTypeId="urn:microsoft.com/office/officeart/2005/8/quickstyle/simple4" qsCatId="simple" csTypeId="urn:microsoft.com/office/officeart/2005/8/colors/colorful1#1" csCatId="colorful" phldr="1"/>
      <dgm:spPr/>
    </dgm:pt>
    <dgm:pt modelId="{46971BE6-0154-4D63-84EB-A1C41CB229DE}">
      <dgm:prSet phldrT="[Texto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sz="1400" dirty="0" err="1" smtClean="0"/>
            <a:t>Execution</a:t>
          </a:r>
          <a:r>
            <a:rPr lang="es-ES" sz="1400" dirty="0" smtClean="0"/>
            <a:t> </a:t>
          </a:r>
          <a:r>
            <a:rPr lang="es-ES" sz="1400" dirty="0" err="1" smtClean="0"/>
            <a:t>request</a:t>
          </a:r>
          <a:r>
            <a:rPr lang="es-ES" sz="1400" dirty="0" smtClean="0"/>
            <a:t/>
          </a:r>
          <a:br>
            <a:rPr lang="es-ES" sz="1400" dirty="0" smtClean="0"/>
          </a:br>
          <a:r>
            <a:rPr lang="es-ES" sz="1400" dirty="0" smtClean="0"/>
            <a:t> </a:t>
          </a:r>
          <a:r>
            <a:rPr lang="es-ES" sz="1400" dirty="0" err="1" smtClean="0"/>
            <a:t>analysis</a:t>
          </a:r>
          <a:endParaRPr lang="es-ES" sz="1400" dirty="0"/>
        </a:p>
      </dgm:t>
    </dgm:pt>
    <dgm:pt modelId="{B2A2A939-DFAC-4C0D-A8A8-EC45A158653B}" type="parTrans" cxnId="{2B61B713-AAFD-4F56-B70A-8310E8B56E93}">
      <dgm:prSet/>
      <dgm:spPr/>
      <dgm:t>
        <a:bodyPr/>
        <a:lstStyle/>
        <a:p>
          <a:endParaRPr lang="es-ES" sz="1400"/>
        </a:p>
      </dgm:t>
    </dgm:pt>
    <dgm:pt modelId="{EA19B564-38B3-4079-A28D-4699AEE71249}" type="sibTrans" cxnId="{2B61B713-AAFD-4F56-B70A-8310E8B56E93}">
      <dgm:prSet/>
      <dgm:spPr/>
      <dgm:t>
        <a:bodyPr/>
        <a:lstStyle/>
        <a:p>
          <a:endParaRPr lang="es-ES" sz="1400"/>
        </a:p>
      </dgm:t>
    </dgm:pt>
    <dgm:pt modelId="{D47E7890-D8FB-4CCF-B1D5-FEAC7D3BA73F}">
      <dgm:prSet phldrT="[Texto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sz="1400" dirty="0" err="1" smtClean="0"/>
            <a:t>Execution</a:t>
          </a:r>
          <a:r>
            <a:rPr lang="es-ES" sz="1400" dirty="0" smtClean="0"/>
            <a:t> </a:t>
          </a:r>
          <a:r>
            <a:rPr lang="es-ES" sz="1400" dirty="0" err="1" smtClean="0"/>
            <a:t>environment</a:t>
          </a:r>
          <a:r>
            <a:rPr lang="es-ES" sz="1400" dirty="0" smtClean="0"/>
            <a:t> </a:t>
          </a:r>
          <a:r>
            <a:rPr lang="es-ES" sz="1400" dirty="0" err="1" smtClean="0"/>
            <a:t>preparation</a:t>
          </a:r>
          <a:endParaRPr lang="es-ES" sz="1400" dirty="0"/>
        </a:p>
      </dgm:t>
    </dgm:pt>
    <dgm:pt modelId="{12B468EE-56B0-45CF-8116-664F2840D212}" type="parTrans" cxnId="{527BBDE5-58E5-4508-8128-82230222D8A3}">
      <dgm:prSet/>
      <dgm:spPr/>
      <dgm:t>
        <a:bodyPr/>
        <a:lstStyle/>
        <a:p>
          <a:endParaRPr lang="es-ES" sz="1400"/>
        </a:p>
      </dgm:t>
    </dgm:pt>
    <dgm:pt modelId="{8F2091E2-9E29-4E2D-8BF1-FC8B4CDF3FC0}" type="sibTrans" cxnId="{527BBDE5-58E5-4508-8128-82230222D8A3}">
      <dgm:prSet/>
      <dgm:spPr/>
      <dgm:t>
        <a:bodyPr/>
        <a:lstStyle/>
        <a:p>
          <a:endParaRPr lang="es-ES" sz="1400"/>
        </a:p>
      </dgm:t>
    </dgm:pt>
    <dgm:pt modelId="{014241E7-AC69-459C-8A23-F8ABFDC7F034}">
      <dgm:prSet phldrT="[Texto]" custT="1"/>
      <dgm:spPr/>
      <dgm:t>
        <a:bodyPr/>
        <a:lstStyle/>
        <a:p>
          <a:r>
            <a:rPr lang="es-ES" sz="1400" dirty="0" err="1" smtClean="0"/>
            <a:t>Evaluation</a:t>
          </a:r>
          <a:r>
            <a:rPr lang="es-ES" sz="1400" dirty="0" smtClean="0"/>
            <a:t> </a:t>
          </a:r>
          <a:r>
            <a:rPr lang="es-ES" sz="1400" dirty="0" err="1" smtClean="0"/>
            <a:t>description</a:t>
          </a:r>
          <a:r>
            <a:rPr lang="es-ES" sz="1400" dirty="0" smtClean="0"/>
            <a:t> </a:t>
          </a:r>
          <a:r>
            <a:rPr lang="es-ES" sz="1400" dirty="0" err="1" smtClean="0"/>
            <a:t>execution</a:t>
          </a:r>
          <a:endParaRPr lang="es-ES" sz="1400" dirty="0"/>
        </a:p>
      </dgm:t>
    </dgm:pt>
    <dgm:pt modelId="{5E7B6BCB-0215-47C1-8A30-AD3FFFF4DD78}" type="parTrans" cxnId="{8AB2BBA0-8FC4-46BC-9D03-9FE813E55293}">
      <dgm:prSet/>
      <dgm:spPr/>
      <dgm:t>
        <a:bodyPr/>
        <a:lstStyle/>
        <a:p>
          <a:endParaRPr lang="es-ES" sz="1400"/>
        </a:p>
      </dgm:t>
    </dgm:pt>
    <dgm:pt modelId="{35308F6F-3FD6-4C46-B2B1-C3374D2B33C0}" type="sibTrans" cxnId="{8AB2BBA0-8FC4-46BC-9D03-9FE813E55293}">
      <dgm:prSet/>
      <dgm:spPr/>
      <dgm:t>
        <a:bodyPr/>
        <a:lstStyle/>
        <a:p>
          <a:endParaRPr lang="es-ES" sz="1400"/>
        </a:p>
      </dgm:t>
    </dgm:pt>
    <dgm:pt modelId="{73A5FB11-78C1-465B-BD9E-19003F64A8EB}">
      <dgm:prSet phldrT="[Texto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sz="1400" dirty="0" err="1" smtClean="0"/>
            <a:t>Execution</a:t>
          </a:r>
          <a:r>
            <a:rPr lang="es-ES" sz="1400" dirty="0" smtClean="0"/>
            <a:t> </a:t>
          </a:r>
          <a:r>
            <a:rPr lang="es-ES" sz="1400" dirty="0" err="1" smtClean="0"/>
            <a:t>environment</a:t>
          </a:r>
          <a:r>
            <a:rPr lang="es-ES" sz="1400" dirty="0" smtClean="0"/>
            <a:t> </a:t>
          </a:r>
          <a:r>
            <a:rPr lang="es-ES" sz="1400" dirty="0" err="1" smtClean="0"/>
            <a:t>clean</a:t>
          </a:r>
          <a:r>
            <a:rPr lang="es-ES" sz="1400" dirty="0" smtClean="0"/>
            <a:t>-up</a:t>
          </a:r>
          <a:endParaRPr lang="es-ES" sz="1400" dirty="0"/>
        </a:p>
      </dgm:t>
    </dgm:pt>
    <dgm:pt modelId="{9E84B1B0-A723-4B52-BC51-ABC8D8D50884}" type="parTrans" cxnId="{AC04C154-5018-49A2-9395-2B4397C4ADF3}">
      <dgm:prSet/>
      <dgm:spPr/>
      <dgm:t>
        <a:bodyPr/>
        <a:lstStyle/>
        <a:p>
          <a:endParaRPr lang="es-ES" sz="1400"/>
        </a:p>
      </dgm:t>
    </dgm:pt>
    <dgm:pt modelId="{901AEFB9-6B4C-44F3-92B7-EBCC2EE7C7E3}" type="sibTrans" cxnId="{AC04C154-5018-49A2-9395-2B4397C4ADF3}">
      <dgm:prSet/>
      <dgm:spPr/>
      <dgm:t>
        <a:bodyPr/>
        <a:lstStyle/>
        <a:p>
          <a:endParaRPr lang="es-ES" sz="1400"/>
        </a:p>
      </dgm:t>
    </dgm:pt>
    <dgm:pt modelId="{66395482-E8F5-4131-8B9B-EA139F0FC617}" type="pres">
      <dgm:prSet presAssocID="{B6B9EAFA-2668-4787-B20B-63F13F843461}" presName="Name0" presStyleCnt="0">
        <dgm:presLayoutVars>
          <dgm:dir/>
          <dgm:animLvl val="lvl"/>
          <dgm:resizeHandles val="exact"/>
        </dgm:presLayoutVars>
      </dgm:prSet>
      <dgm:spPr/>
    </dgm:pt>
    <dgm:pt modelId="{250E0C33-A300-416E-86BD-7B20714CBDD4}" type="pres">
      <dgm:prSet presAssocID="{46971BE6-0154-4D63-84EB-A1C41CB229DE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D81705B-117E-4574-A54B-F1F200CDC1B9}" type="pres">
      <dgm:prSet presAssocID="{EA19B564-38B3-4079-A28D-4699AEE71249}" presName="parTxOnlySpace" presStyleCnt="0"/>
      <dgm:spPr/>
    </dgm:pt>
    <dgm:pt modelId="{ABB664FD-D49A-444A-83EA-6502C4408E98}" type="pres">
      <dgm:prSet presAssocID="{D47E7890-D8FB-4CCF-B1D5-FEAC7D3BA73F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D8AF52-ABD3-4EDA-A923-75DAB6A33746}" type="pres">
      <dgm:prSet presAssocID="{8F2091E2-9E29-4E2D-8BF1-FC8B4CDF3FC0}" presName="parTxOnlySpace" presStyleCnt="0"/>
      <dgm:spPr/>
    </dgm:pt>
    <dgm:pt modelId="{2FEC4538-3F6A-40D8-BB0D-A03DEE5199B7}" type="pres">
      <dgm:prSet presAssocID="{014241E7-AC69-459C-8A23-F8ABFDC7F034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0CBAFE-49E7-4F65-8E0D-F2C139A647A5}" type="pres">
      <dgm:prSet presAssocID="{35308F6F-3FD6-4C46-B2B1-C3374D2B33C0}" presName="parTxOnlySpace" presStyleCnt="0"/>
      <dgm:spPr/>
    </dgm:pt>
    <dgm:pt modelId="{0A218ED8-A2F8-4CC3-B194-304BDF0F4C72}" type="pres">
      <dgm:prSet presAssocID="{73A5FB11-78C1-465B-BD9E-19003F64A8EB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944A5DB-2A2A-784B-81CA-87F293990038}" type="presOf" srcId="{B6B9EAFA-2668-4787-B20B-63F13F843461}" destId="{66395482-E8F5-4131-8B9B-EA139F0FC617}" srcOrd="0" destOrd="0" presId="urn:microsoft.com/office/officeart/2005/8/layout/chevron1"/>
    <dgm:cxn modelId="{2B61B713-AAFD-4F56-B70A-8310E8B56E93}" srcId="{B6B9EAFA-2668-4787-B20B-63F13F843461}" destId="{46971BE6-0154-4D63-84EB-A1C41CB229DE}" srcOrd="0" destOrd="0" parTransId="{B2A2A939-DFAC-4C0D-A8A8-EC45A158653B}" sibTransId="{EA19B564-38B3-4079-A28D-4699AEE71249}"/>
    <dgm:cxn modelId="{D59D85D0-AFB5-A843-9C24-D80FD17C5982}" type="presOf" srcId="{46971BE6-0154-4D63-84EB-A1C41CB229DE}" destId="{250E0C33-A300-416E-86BD-7B20714CBDD4}" srcOrd="0" destOrd="0" presId="urn:microsoft.com/office/officeart/2005/8/layout/chevron1"/>
    <dgm:cxn modelId="{AC04C154-5018-49A2-9395-2B4397C4ADF3}" srcId="{B6B9EAFA-2668-4787-B20B-63F13F843461}" destId="{73A5FB11-78C1-465B-BD9E-19003F64A8EB}" srcOrd="3" destOrd="0" parTransId="{9E84B1B0-A723-4B52-BC51-ABC8D8D50884}" sibTransId="{901AEFB9-6B4C-44F3-92B7-EBCC2EE7C7E3}"/>
    <dgm:cxn modelId="{BA459ABE-3F67-5D46-A2B6-911242557718}" type="presOf" srcId="{73A5FB11-78C1-465B-BD9E-19003F64A8EB}" destId="{0A218ED8-A2F8-4CC3-B194-304BDF0F4C72}" srcOrd="0" destOrd="0" presId="urn:microsoft.com/office/officeart/2005/8/layout/chevron1"/>
    <dgm:cxn modelId="{F7D371EB-3853-F744-A4EF-EE0C58CB4170}" type="presOf" srcId="{D47E7890-D8FB-4CCF-B1D5-FEAC7D3BA73F}" destId="{ABB664FD-D49A-444A-83EA-6502C4408E98}" srcOrd="0" destOrd="0" presId="urn:microsoft.com/office/officeart/2005/8/layout/chevron1"/>
    <dgm:cxn modelId="{8AB2BBA0-8FC4-46BC-9D03-9FE813E55293}" srcId="{B6B9EAFA-2668-4787-B20B-63F13F843461}" destId="{014241E7-AC69-459C-8A23-F8ABFDC7F034}" srcOrd="2" destOrd="0" parTransId="{5E7B6BCB-0215-47C1-8A30-AD3FFFF4DD78}" sibTransId="{35308F6F-3FD6-4C46-B2B1-C3374D2B33C0}"/>
    <dgm:cxn modelId="{527BBDE5-58E5-4508-8128-82230222D8A3}" srcId="{B6B9EAFA-2668-4787-B20B-63F13F843461}" destId="{D47E7890-D8FB-4CCF-B1D5-FEAC7D3BA73F}" srcOrd="1" destOrd="0" parTransId="{12B468EE-56B0-45CF-8116-664F2840D212}" sibTransId="{8F2091E2-9E29-4E2D-8BF1-FC8B4CDF3FC0}"/>
    <dgm:cxn modelId="{1E924FCB-D178-A54F-9880-42A5E63D1408}" type="presOf" srcId="{014241E7-AC69-459C-8A23-F8ABFDC7F034}" destId="{2FEC4538-3F6A-40D8-BB0D-A03DEE5199B7}" srcOrd="0" destOrd="0" presId="urn:microsoft.com/office/officeart/2005/8/layout/chevron1"/>
    <dgm:cxn modelId="{1F7FEAC4-9AD7-7F42-AB83-1D012300F249}" type="presParOf" srcId="{66395482-E8F5-4131-8B9B-EA139F0FC617}" destId="{250E0C33-A300-416E-86BD-7B20714CBDD4}" srcOrd="0" destOrd="0" presId="urn:microsoft.com/office/officeart/2005/8/layout/chevron1"/>
    <dgm:cxn modelId="{6284BB25-0572-0B4B-BB51-872A0F02BEE1}" type="presParOf" srcId="{66395482-E8F5-4131-8B9B-EA139F0FC617}" destId="{CD81705B-117E-4574-A54B-F1F200CDC1B9}" srcOrd="1" destOrd="0" presId="urn:microsoft.com/office/officeart/2005/8/layout/chevron1"/>
    <dgm:cxn modelId="{A03AFEF5-6BDD-6745-8507-D281A02441F3}" type="presParOf" srcId="{66395482-E8F5-4131-8B9B-EA139F0FC617}" destId="{ABB664FD-D49A-444A-83EA-6502C4408E98}" srcOrd="2" destOrd="0" presId="urn:microsoft.com/office/officeart/2005/8/layout/chevron1"/>
    <dgm:cxn modelId="{A9809853-A40B-EC4A-A66F-AD3DBB4F0142}" type="presParOf" srcId="{66395482-E8F5-4131-8B9B-EA139F0FC617}" destId="{E4D8AF52-ABD3-4EDA-A923-75DAB6A33746}" srcOrd="3" destOrd="0" presId="urn:microsoft.com/office/officeart/2005/8/layout/chevron1"/>
    <dgm:cxn modelId="{981D52F3-9955-0D42-A4EA-35207400CFCB}" type="presParOf" srcId="{66395482-E8F5-4131-8B9B-EA139F0FC617}" destId="{2FEC4538-3F6A-40D8-BB0D-A03DEE5199B7}" srcOrd="4" destOrd="0" presId="urn:microsoft.com/office/officeart/2005/8/layout/chevron1"/>
    <dgm:cxn modelId="{56C82F61-9775-D449-9744-16B13F842962}" type="presParOf" srcId="{66395482-E8F5-4131-8B9B-EA139F0FC617}" destId="{950CBAFE-49E7-4F65-8E0D-F2C139A647A5}" srcOrd="5" destOrd="0" presId="urn:microsoft.com/office/officeart/2005/8/layout/chevron1"/>
    <dgm:cxn modelId="{9566F6EF-8446-B94C-B207-7CB4864073AC}" type="presParOf" srcId="{66395482-E8F5-4131-8B9B-EA139F0FC617}" destId="{0A218ED8-A2F8-4CC3-B194-304BDF0F4C72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B9EAFA-2668-4787-B20B-63F13F843461}" type="doc">
      <dgm:prSet loTypeId="urn:microsoft.com/office/officeart/2005/8/layout/chevron1" loCatId="process" qsTypeId="urn:microsoft.com/office/officeart/2005/8/quickstyle/simple4" qsCatId="simple" csTypeId="urn:microsoft.com/office/officeart/2005/8/colors/accent2_2" csCatId="accent2" phldr="1"/>
      <dgm:spPr/>
    </dgm:pt>
    <dgm:pt modelId="{D47E7890-D8FB-4CCF-B1D5-FEAC7D3BA73F}">
      <dgm:prSet phldrT="[Texto]" custT="1"/>
      <dgm:spPr/>
      <dgm:t>
        <a:bodyPr/>
        <a:lstStyle/>
        <a:p>
          <a:r>
            <a:rPr lang="es-ES" sz="1400" dirty="0" err="1" smtClean="0"/>
            <a:t>Infrastructure</a:t>
          </a:r>
          <a:r>
            <a:rPr lang="es-ES" sz="1400" dirty="0" smtClean="0"/>
            <a:t> </a:t>
          </a:r>
          <a:r>
            <a:rPr lang="es-ES" sz="1400" dirty="0" err="1" smtClean="0"/>
            <a:t>request</a:t>
          </a:r>
          <a:endParaRPr lang="es-ES" sz="1400" dirty="0"/>
        </a:p>
      </dgm:t>
    </dgm:pt>
    <dgm:pt modelId="{12B468EE-56B0-45CF-8116-664F2840D212}" type="parTrans" cxnId="{527BBDE5-58E5-4508-8128-82230222D8A3}">
      <dgm:prSet/>
      <dgm:spPr/>
      <dgm:t>
        <a:bodyPr/>
        <a:lstStyle/>
        <a:p>
          <a:endParaRPr lang="es-ES" sz="1400"/>
        </a:p>
      </dgm:t>
    </dgm:pt>
    <dgm:pt modelId="{8F2091E2-9E29-4E2D-8BF1-FC8B4CDF3FC0}" type="sibTrans" cxnId="{527BBDE5-58E5-4508-8128-82230222D8A3}">
      <dgm:prSet/>
      <dgm:spPr/>
      <dgm:t>
        <a:bodyPr/>
        <a:lstStyle/>
        <a:p>
          <a:endParaRPr lang="es-ES" sz="1400"/>
        </a:p>
      </dgm:t>
    </dgm:pt>
    <dgm:pt modelId="{6DBD1778-80F0-4714-8A2F-2FF12798A990}">
      <dgm:prSet phldrT="[Texto]" custT="1"/>
      <dgm:spPr/>
      <dgm:t>
        <a:bodyPr/>
        <a:lstStyle/>
        <a:p>
          <a:r>
            <a:rPr lang="es-ES" sz="1400" dirty="0" smtClean="0"/>
            <a:t>Tools </a:t>
          </a:r>
          <a:r>
            <a:rPr lang="es-ES" sz="1400" dirty="0" err="1" smtClean="0"/>
            <a:t>deployment</a:t>
          </a:r>
          <a:endParaRPr lang="es-ES" sz="1400" dirty="0"/>
        </a:p>
      </dgm:t>
    </dgm:pt>
    <dgm:pt modelId="{22B2B0DE-4EC8-48F2-9F07-72F26605899E}" type="parTrans" cxnId="{B415F636-1938-4DEB-9C81-DAEC90E4BE95}">
      <dgm:prSet/>
      <dgm:spPr/>
      <dgm:t>
        <a:bodyPr/>
        <a:lstStyle/>
        <a:p>
          <a:endParaRPr lang="es-ES" sz="1400"/>
        </a:p>
      </dgm:t>
    </dgm:pt>
    <dgm:pt modelId="{56B05259-8C9A-41A6-B386-823FC29E65B9}" type="sibTrans" cxnId="{B415F636-1938-4DEB-9C81-DAEC90E4BE95}">
      <dgm:prSet/>
      <dgm:spPr/>
      <dgm:t>
        <a:bodyPr/>
        <a:lstStyle/>
        <a:p>
          <a:endParaRPr lang="es-ES" sz="1400"/>
        </a:p>
      </dgm:t>
    </dgm:pt>
    <dgm:pt modelId="{66395482-E8F5-4131-8B9B-EA139F0FC617}" type="pres">
      <dgm:prSet presAssocID="{B6B9EAFA-2668-4787-B20B-63F13F843461}" presName="Name0" presStyleCnt="0">
        <dgm:presLayoutVars>
          <dgm:dir/>
          <dgm:animLvl val="lvl"/>
          <dgm:resizeHandles val="exact"/>
        </dgm:presLayoutVars>
      </dgm:prSet>
      <dgm:spPr/>
    </dgm:pt>
    <dgm:pt modelId="{ABB664FD-D49A-444A-83EA-6502C4408E98}" type="pres">
      <dgm:prSet presAssocID="{D47E7890-D8FB-4CCF-B1D5-FEAC7D3BA73F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D8AF52-ABD3-4EDA-A923-75DAB6A33746}" type="pres">
      <dgm:prSet presAssocID="{8F2091E2-9E29-4E2D-8BF1-FC8B4CDF3FC0}" presName="parTxOnlySpace" presStyleCnt="0"/>
      <dgm:spPr/>
    </dgm:pt>
    <dgm:pt modelId="{5E01311A-2CDD-49D7-9284-00A9761CBB78}" type="pres">
      <dgm:prSet presAssocID="{6DBD1778-80F0-4714-8A2F-2FF12798A990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415F636-1938-4DEB-9C81-DAEC90E4BE95}" srcId="{B6B9EAFA-2668-4787-B20B-63F13F843461}" destId="{6DBD1778-80F0-4714-8A2F-2FF12798A990}" srcOrd="1" destOrd="0" parTransId="{22B2B0DE-4EC8-48F2-9F07-72F26605899E}" sibTransId="{56B05259-8C9A-41A6-B386-823FC29E65B9}"/>
    <dgm:cxn modelId="{C4ED7B48-6A12-7E4C-A810-ECF3E90D3517}" type="presOf" srcId="{B6B9EAFA-2668-4787-B20B-63F13F843461}" destId="{66395482-E8F5-4131-8B9B-EA139F0FC617}" srcOrd="0" destOrd="0" presId="urn:microsoft.com/office/officeart/2005/8/layout/chevron1"/>
    <dgm:cxn modelId="{5A3BD205-F344-8247-A88C-05A88F8C474F}" type="presOf" srcId="{D47E7890-D8FB-4CCF-B1D5-FEAC7D3BA73F}" destId="{ABB664FD-D49A-444A-83EA-6502C4408E98}" srcOrd="0" destOrd="0" presId="urn:microsoft.com/office/officeart/2005/8/layout/chevron1"/>
    <dgm:cxn modelId="{527BBDE5-58E5-4508-8128-82230222D8A3}" srcId="{B6B9EAFA-2668-4787-B20B-63F13F843461}" destId="{D47E7890-D8FB-4CCF-B1D5-FEAC7D3BA73F}" srcOrd="0" destOrd="0" parTransId="{12B468EE-56B0-45CF-8116-664F2840D212}" sibTransId="{8F2091E2-9E29-4E2D-8BF1-FC8B4CDF3FC0}"/>
    <dgm:cxn modelId="{55C3B6AD-6E9E-B343-8133-D27181C8B966}" type="presOf" srcId="{6DBD1778-80F0-4714-8A2F-2FF12798A990}" destId="{5E01311A-2CDD-49D7-9284-00A9761CBB78}" srcOrd="0" destOrd="0" presId="urn:microsoft.com/office/officeart/2005/8/layout/chevron1"/>
    <dgm:cxn modelId="{1B74D082-486B-6E43-9DFB-E5830FB987A1}" type="presParOf" srcId="{66395482-E8F5-4131-8B9B-EA139F0FC617}" destId="{ABB664FD-D49A-444A-83EA-6502C4408E98}" srcOrd="0" destOrd="0" presId="urn:microsoft.com/office/officeart/2005/8/layout/chevron1"/>
    <dgm:cxn modelId="{998802B4-1F75-6B41-B0C1-92D957C4C55C}" type="presParOf" srcId="{66395482-E8F5-4131-8B9B-EA139F0FC617}" destId="{E4D8AF52-ABD3-4EDA-A923-75DAB6A33746}" srcOrd="1" destOrd="0" presId="urn:microsoft.com/office/officeart/2005/8/layout/chevron1"/>
    <dgm:cxn modelId="{FB837ED2-3BD7-FB41-B937-1027E54E20A0}" type="presParOf" srcId="{66395482-E8F5-4131-8B9B-EA139F0FC617}" destId="{5E01311A-2CDD-49D7-9284-00A9761CBB78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6B9EAFA-2668-4787-B20B-63F13F843461}" type="doc">
      <dgm:prSet loTypeId="urn:microsoft.com/office/officeart/2005/8/layout/chevron1" loCatId="process" qsTypeId="urn:microsoft.com/office/officeart/2005/8/quickstyle/simple4" qsCatId="simple" csTypeId="urn:microsoft.com/office/officeart/2005/8/colors/accent3_2" csCatId="accent3" phldr="1"/>
      <dgm:spPr/>
    </dgm:pt>
    <dgm:pt modelId="{D47E7890-D8FB-4CCF-B1D5-FEAC7D3BA73F}">
      <dgm:prSet phldrT="[Texto]"/>
      <dgm:spPr/>
      <dgm:t>
        <a:bodyPr/>
        <a:lstStyle/>
        <a:p>
          <a:r>
            <a:rPr lang="es-ES" dirty="0" smtClean="0"/>
            <a:t>Tools  </a:t>
          </a:r>
          <a:r>
            <a:rPr lang="es-ES" dirty="0" err="1" smtClean="0"/>
            <a:t>undeployment</a:t>
          </a:r>
          <a:endParaRPr lang="es-ES" dirty="0"/>
        </a:p>
      </dgm:t>
    </dgm:pt>
    <dgm:pt modelId="{12B468EE-56B0-45CF-8116-664F2840D212}" type="parTrans" cxnId="{527BBDE5-58E5-4508-8128-82230222D8A3}">
      <dgm:prSet/>
      <dgm:spPr/>
      <dgm:t>
        <a:bodyPr/>
        <a:lstStyle/>
        <a:p>
          <a:endParaRPr lang="es-ES"/>
        </a:p>
      </dgm:t>
    </dgm:pt>
    <dgm:pt modelId="{8F2091E2-9E29-4E2D-8BF1-FC8B4CDF3FC0}" type="sibTrans" cxnId="{527BBDE5-58E5-4508-8128-82230222D8A3}">
      <dgm:prSet/>
      <dgm:spPr/>
      <dgm:t>
        <a:bodyPr/>
        <a:lstStyle/>
        <a:p>
          <a:endParaRPr lang="es-ES"/>
        </a:p>
      </dgm:t>
    </dgm:pt>
    <dgm:pt modelId="{6DBD1778-80F0-4714-8A2F-2FF12798A990}">
      <dgm:prSet phldrT="[Texto]"/>
      <dgm:spPr/>
      <dgm:t>
        <a:bodyPr/>
        <a:lstStyle/>
        <a:p>
          <a:r>
            <a:rPr lang="es-ES" dirty="0" err="1" smtClean="0"/>
            <a:t>Infrastructure</a:t>
          </a:r>
          <a:r>
            <a:rPr lang="es-ES" dirty="0" smtClean="0"/>
            <a:t> </a:t>
          </a:r>
          <a:r>
            <a:rPr lang="es-ES" dirty="0" err="1" smtClean="0"/>
            <a:t>release</a:t>
          </a:r>
          <a:endParaRPr lang="es-ES" dirty="0"/>
        </a:p>
      </dgm:t>
    </dgm:pt>
    <dgm:pt modelId="{22B2B0DE-4EC8-48F2-9F07-72F26605899E}" type="parTrans" cxnId="{B415F636-1938-4DEB-9C81-DAEC90E4BE95}">
      <dgm:prSet/>
      <dgm:spPr/>
      <dgm:t>
        <a:bodyPr/>
        <a:lstStyle/>
        <a:p>
          <a:endParaRPr lang="es-ES"/>
        </a:p>
      </dgm:t>
    </dgm:pt>
    <dgm:pt modelId="{56B05259-8C9A-41A6-B386-823FC29E65B9}" type="sibTrans" cxnId="{B415F636-1938-4DEB-9C81-DAEC90E4BE95}">
      <dgm:prSet/>
      <dgm:spPr/>
      <dgm:t>
        <a:bodyPr/>
        <a:lstStyle/>
        <a:p>
          <a:endParaRPr lang="es-ES"/>
        </a:p>
      </dgm:t>
    </dgm:pt>
    <dgm:pt modelId="{66395482-E8F5-4131-8B9B-EA139F0FC617}" type="pres">
      <dgm:prSet presAssocID="{B6B9EAFA-2668-4787-B20B-63F13F843461}" presName="Name0" presStyleCnt="0">
        <dgm:presLayoutVars>
          <dgm:dir/>
          <dgm:animLvl val="lvl"/>
          <dgm:resizeHandles val="exact"/>
        </dgm:presLayoutVars>
      </dgm:prSet>
      <dgm:spPr/>
    </dgm:pt>
    <dgm:pt modelId="{ABB664FD-D49A-444A-83EA-6502C4408E98}" type="pres">
      <dgm:prSet presAssocID="{D47E7890-D8FB-4CCF-B1D5-FEAC7D3BA73F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D8AF52-ABD3-4EDA-A923-75DAB6A33746}" type="pres">
      <dgm:prSet presAssocID="{8F2091E2-9E29-4E2D-8BF1-FC8B4CDF3FC0}" presName="parTxOnlySpace" presStyleCnt="0"/>
      <dgm:spPr/>
    </dgm:pt>
    <dgm:pt modelId="{5E01311A-2CDD-49D7-9284-00A9761CBB78}" type="pres">
      <dgm:prSet presAssocID="{6DBD1778-80F0-4714-8A2F-2FF12798A990}" presName="parTxOnly" presStyleLbl="node1" presStyleIdx="1" presStyleCnt="2" custLinFactNeighborX="4192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415F636-1938-4DEB-9C81-DAEC90E4BE95}" srcId="{B6B9EAFA-2668-4787-B20B-63F13F843461}" destId="{6DBD1778-80F0-4714-8A2F-2FF12798A990}" srcOrd="1" destOrd="0" parTransId="{22B2B0DE-4EC8-48F2-9F07-72F26605899E}" sibTransId="{56B05259-8C9A-41A6-B386-823FC29E65B9}"/>
    <dgm:cxn modelId="{D028C7D3-D37B-194E-941F-1472C9321169}" type="presOf" srcId="{B6B9EAFA-2668-4787-B20B-63F13F843461}" destId="{66395482-E8F5-4131-8B9B-EA139F0FC617}" srcOrd="0" destOrd="0" presId="urn:microsoft.com/office/officeart/2005/8/layout/chevron1"/>
    <dgm:cxn modelId="{B01DCB21-DB41-C34D-8660-AEC93F0B9EF3}" type="presOf" srcId="{6DBD1778-80F0-4714-8A2F-2FF12798A990}" destId="{5E01311A-2CDD-49D7-9284-00A9761CBB78}" srcOrd="0" destOrd="0" presId="urn:microsoft.com/office/officeart/2005/8/layout/chevron1"/>
    <dgm:cxn modelId="{1B47DE2C-FA7C-7647-A24A-EE4AAA6A32AC}" type="presOf" srcId="{D47E7890-D8FB-4CCF-B1D5-FEAC7D3BA73F}" destId="{ABB664FD-D49A-444A-83EA-6502C4408E98}" srcOrd="0" destOrd="0" presId="urn:microsoft.com/office/officeart/2005/8/layout/chevron1"/>
    <dgm:cxn modelId="{527BBDE5-58E5-4508-8128-82230222D8A3}" srcId="{B6B9EAFA-2668-4787-B20B-63F13F843461}" destId="{D47E7890-D8FB-4CCF-B1D5-FEAC7D3BA73F}" srcOrd="0" destOrd="0" parTransId="{12B468EE-56B0-45CF-8116-664F2840D212}" sibTransId="{8F2091E2-9E29-4E2D-8BF1-FC8B4CDF3FC0}"/>
    <dgm:cxn modelId="{ED918CB7-76BA-F448-A2E3-E9C3AC9DBAC3}" type="presParOf" srcId="{66395482-E8F5-4131-8B9B-EA139F0FC617}" destId="{ABB664FD-D49A-444A-83EA-6502C4408E98}" srcOrd="0" destOrd="0" presId="urn:microsoft.com/office/officeart/2005/8/layout/chevron1"/>
    <dgm:cxn modelId="{5E77C2AD-EE32-AD4D-858E-184E89162359}" type="presParOf" srcId="{66395482-E8F5-4131-8B9B-EA139F0FC617}" destId="{E4D8AF52-ABD3-4EDA-A923-75DAB6A33746}" srcOrd="1" destOrd="0" presId="urn:microsoft.com/office/officeart/2005/8/layout/chevron1"/>
    <dgm:cxn modelId="{E4C7A759-631B-2D41-AAE1-147D83A8C345}" type="presParOf" srcId="{66395482-E8F5-4131-8B9B-EA139F0FC617}" destId="{5E01311A-2CDD-49D7-9284-00A9761CBB78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B9EAFA-2668-4787-B20B-63F13F843461}" type="doc">
      <dgm:prSet loTypeId="urn:microsoft.com/office/officeart/2005/8/layout/chevron1" loCatId="process" qsTypeId="urn:microsoft.com/office/officeart/2005/8/quickstyle/simple4" qsCatId="simple" csTypeId="urn:microsoft.com/office/officeart/2005/8/colors/accent4_2" csCatId="accent4" phldr="1"/>
      <dgm:spPr/>
    </dgm:pt>
    <dgm:pt modelId="{73A5FB11-78C1-465B-BD9E-19003F64A8EB}">
      <dgm:prSet phldrT="[Texto]" custT="1"/>
      <dgm:spPr/>
      <dgm:t>
        <a:bodyPr/>
        <a:lstStyle/>
        <a:p>
          <a:r>
            <a:rPr lang="es-ES" sz="1400" dirty="0" err="1" smtClean="0"/>
            <a:t>Activity</a:t>
          </a:r>
          <a:r>
            <a:rPr lang="es-ES" sz="1400" dirty="0" smtClean="0"/>
            <a:t> </a:t>
          </a:r>
          <a:r>
            <a:rPr lang="es-ES" sz="1400" dirty="0" err="1" smtClean="0"/>
            <a:t>Execution</a:t>
          </a:r>
          <a:endParaRPr lang="es-ES" sz="1400" dirty="0"/>
        </a:p>
      </dgm:t>
    </dgm:pt>
    <dgm:pt modelId="{9E84B1B0-A723-4B52-BC51-ABC8D8D50884}" type="parTrans" cxnId="{AC04C154-5018-49A2-9395-2B4397C4ADF3}">
      <dgm:prSet/>
      <dgm:spPr/>
      <dgm:t>
        <a:bodyPr/>
        <a:lstStyle/>
        <a:p>
          <a:endParaRPr lang="es-ES" sz="1400"/>
        </a:p>
      </dgm:t>
    </dgm:pt>
    <dgm:pt modelId="{901AEFB9-6B4C-44F3-92B7-EBCC2EE7C7E3}" type="sibTrans" cxnId="{AC04C154-5018-49A2-9395-2B4397C4ADF3}">
      <dgm:prSet/>
      <dgm:spPr/>
      <dgm:t>
        <a:bodyPr/>
        <a:lstStyle/>
        <a:p>
          <a:endParaRPr lang="es-ES" sz="1400"/>
        </a:p>
      </dgm:t>
    </dgm:pt>
    <dgm:pt modelId="{884DB40C-6477-456E-8A2E-080AC7CE8881}">
      <dgm:prSet phldrT="[Texto]" custT="1"/>
      <dgm:spPr/>
      <dgm:t>
        <a:bodyPr/>
        <a:lstStyle/>
        <a:p>
          <a:r>
            <a:rPr lang="es-ES" sz="1400" dirty="0" smtClean="0"/>
            <a:t>Test data </a:t>
          </a:r>
          <a:r>
            <a:rPr lang="es-ES" sz="1400" dirty="0" err="1" smtClean="0"/>
            <a:t>stage-out</a:t>
          </a:r>
          <a:endParaRPr lang="es-ES" sz="1400" dirty="0"/>
        </a:p>
      </dgm:t>
    </dgm:pt>
    <dgm:pt modelId="{F039C484-E407-405F-9E38-38511C71F16A}" type="parTrans" cxnId="{0AA323DC-41A3-4CF5-BDC3-85B75D2AEA54}">
      <dgm:prSet/>
      <dgm:spPr/>
      <dgm:t>
        <a:bodyPr/>
        <a:lstStyle/>
        <a:p>
          <a:endParaRPr lang="es-ES" sz="1400"/>
        </a:p>
      </dgm:t>
    </dgm:pt>
    <dgm:pt modelId="{15930F88-76D6-4F17-9A48-F50158679D2A}" type="sibTrans" cxnId="{0AA323DC-41A3-4CF5-BDC3-85B75D2AEA54}">
      <dgm:prSet/>
      <dgm:spPr/>
      <dgm:t>
        <a:bodyPr/>
        <a:lstStyle/>
        <a:p>
          <a:endParaRPr lang="es-ES" sz="1400"/>
        </a:p>
      </dgm:t>
    </dgm:pt>
    <dgm:pt modelId="{E20C4F41-F71F-4624-A5AF-2A3257224AB7}">
      <dgm:prSet phldrT="[Texto]" custT="1"/>
      <dgm:spPr/>
      <dgm:t>
        <a:bodyPr/>
        <a:lstStyle/>
        <a:p>
          <a:r>
            <a:rPr lang="es-ES" sz="1400" dirty="0" smtClean="0"/>
            <a:t>Test data </a:t>
          </a:r>
          <a:r>
            <a:rPr lang="es-ES" sz="1400" dirty="0" err="1" smtClean="0"/>
            <a:t>stage</a:t>
          </a:r>
          <a:r>
            <a:rPr lang="es-ES" sz="1400" dirty="0" smtClean="0"/>
            <a:t>-in</a:t>
          </a:r>
          <a:endParaRPr lang="es-ES" sz="1400" dirty="0"/>
        </a:p>
      </dgm:t>
    </dgm:pt>
    <dgm:pt modelId="{C5870A5F-53E1-4108-95C2-4071AEDACDBB}" type="parTrans" cxnId="{2145F790-64FD-4F00-92B7-079384453E10}">
      <dgm:prSet/>
      <dgm:spPr/>
      <dgm:t>
        <a:bodyPr/>
        <a:lstStyle/>
        <a:p>
          <a:endParaRPr lang="es-ES"/>
        </a:p>
      </dgm:t>
    </dgm:pt>
    <dgm:pt modelId="{7D2AB219-FA7F-44A4-A06D-F11676752D55}" type="sibTrans" cxnId="{2145F790-64FD-4F00-92B7-079384453E10}">
      <dgm:prSet/>
      <dgm:spPr/>
      <dgm:t>
        <a:bodyPr/>
        <a:lstStyle/>
        <a:p>
          <a:endParaRPr lang="es-ES"/>
        </a:p>
      </dgm:t>
    </dgm:pt>
    <dgm:pt modelId="{E087E98B-84C6-46F4-8D65-2F36AE48B9C3}">
      <dgm:prSet phldrT="[Texto]" custT="1"/>
      <dgm:spPr/>
      <dgm:t>
        <a:bodyPr/>
        <a:lstStyle/>
        <a:p>
          <a:r>
            <a:rPr lang="es-ES" sz="1400" dirty="0" err="1" smtClean="0"/>
            <a:t>Results</a:t>
          </a:r>
          <a:r>
            <a:rPr lang="es-ES" sz="1400" dirty="0" smtClean="0"/>
            <a:t> </a:t>
          </a:r>
          <a:r>
            <a:rPr lang="es-ES" sz="1400" dirty="0" err="1" smtClean="0"/>
            <a:t>storage</a:t>
          </a:r>
          <a:endParaRPr lang="es-ES" sz="1400" dirty="0"/>
        </a:p>
      </dgm:t>
    </dgm:pt>
    <dgm:pt modelId="{0A40E825-4A52-435C-9EE3-AB2C05CE2D83}" type="parTrans" cxnId="{20337A81-8374-4B54-AE46-9D2258382CA2}">
      <dgm:prSet/>
      <dgm:spPr/>
      <dgm:t>
        <a:bodyPr/>
        <a:lstStyle/>
        <a:p>
          <a:endParaRPr lang="es-ES"/>
        </a:p>
      </dgm:t>
    </dgm:pt>
    <dgm:pt modelId="{137C1CC0-CA00-430B-A6F2-D76D296384B8}" type="sibTrans" cxnId="{20337A81-8374-4B54-AE46-9D2258382CA2}">
      <dgm:prSet/>
      <dgm:spPr/>
      <dgm:t>
        <a:bodyPr/>
        <a:lstStyle/>
        <a:p>
          <a:endParaRPr lang="es-ES"/>
        </a:p>
      </dgm:t>
    </dgm:pt>
    <dgm:pt modelId="{66395482-E8F5-4131-8B9B-EA139F0FC617}" type="pres">
      <dgm:prSet presAssocID="{B6B9EAFA-2668-4787-B20B-63F13F843461}" presName="Name0" presStyleCnt="0">
        <dgm:presLayoutVars>
          <dgm:dir/>
          <dgm:animLvl val="lvl"/>
          <dgm:resizeHandles val="exact"/>
        </dgm:presLayoutVars>
      </dgm:prSet>
      <dgm:spPr/>
    </dgm:pt>
    <dgm:pt modelId="{C79B3AA3-7BD2-4D77-92FD-1F0AA7C1E57C}" type="pres">
      <dgm:prSet presAssocID="{E20C4F41-F71F-4624-A5AF-2A3257224AB7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59DCFE0-8B33-4B0D-80EE-A6072FB9C41D}" type="pres">
      <dgm:prSet presAssocID="{7D2AB219-FA7F-44A4-A06D-F11676752D55}" presName="parTxOnlySpace" presStyleCnt="0"/>
      <dgm:spPr/>
    </dgm:pt>
    <dgm:pt modelId="{0A218ED8-A2F8-4CC3-B194-304BDF0F4C72}" type="pres">
      <dgm:prSet presAssocID="{73A5FB11-78C1-465B-BD9E-19003F64A8EB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8F9EC86-69DA-4647-9E54-E879C81A16F8}" type="pres">
      <dgm:prSet presAssocID="{901AEFB9-6B4C-44F3-92B7-EBCC2EE7C7E3}" presName="parTxOnlySpace" presStyleCnt="0"/>
      <dgm:spPr/>
    </dgm:pt>
    <dgm:pt modelId="{7D0EA999-DCD4-4C23-9064-AF4EFF5EC388}" type="pres">
      <dgm:prSet presAssocID="{E087E98B-84C6-46F4-8D65-2F36AE48B9C3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408DFBA-4B68-46F3-B71D-1C25B03CC046}" type="pres">
      <dgm:prSet presAssocID="{137C1CC0-CA00-430B-A6F2-D76D296384B8}" presName="parTxOnlySpace" presStyleCnt="0"/>
      <dgm:spPr/>
    </dgm:pt>
    <dgm:pt modelId="{1FD8F830-0331-4573-A1C5-171C2B57782D}" type="pres">
      <dgm:prSet presAssocID="{884DB40C-6477-456E-8A2E-080AC7CE8881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4B00541-326B-3B46-8D9E-8CEC8AB923F7}" type="presOf" srcId="{B6B9EAFA-2668-4787-B20B-63F13F843461}" destId="{66395482-E8F5-4131-8B9B-EA139F0FC617}" srcOrd="0" destOrd="0" presId="urn:microsoft.com/office/officeart/2005/8/layout/chevron1"/>
    <dgm:cxn modelId="{A06A16D8-BDC3-FD40-9263-2E439872858F}" type="presOf" srcId="{73A5FB11-78C1-465B-BD9E-19003F64A8EB}" destId="{0A218ED8-A2F8-4CC3-B194-304BDF0F4C72}" srcOrd="0" destOrd="0" presId="urn:microsoft.com/office/officeart/2005/8/layout/chevron1"/>
    <dgm:cxn modelId="{20337A81-8374-4B54-AE46-9D2258382CA2}" srcId="{B6B9EAFA-2668-4787-B20B-63F13F843461}" destId="{E087E98B-84C6-46F4-8D65-2F36AE48B9C3}" srcOrd="2" destOrd="0" parTransId="{0A40E825-4A52-435C-9EE3-AB2C05CE2D83}" sibTransId="{137C1CC0-CA00-430B-A6F2-D76D296384B8}"/>
    <dgm:cxn modelId="{2145F790-64FD-4F00-92B7-079384453E10}" srcId="{B6B9EAFA-2668-4787-B20B-63F13F843461}" destId="{E20C4F41-F71F-4624-A5AF-2A3257224AB7}" srcOrd="0" destOrd="0" parTransId="{C5870A5F-53E1-4108-95C2-4071AEDACDBB}" sibTransId="{7D2AB219-FA7F-44A4-A06D-F11676752D55}"/>
    <dgm:cxn modelId="{AC04C154-5018-49A2-9395-2B4397C4ADF3}" srcId="{B6B9EAFA-2668-4787-B20B-63F13F843461}" destId="{73A5FB11-78C1-465B-BD9E-19003F64A8EB}" srcOrd="1" destOrd="0" parTransId="{9E84B1B0-A723-4B52-BC51-ABC8D8D50884}" sibTransId="{901AEFB9-6B4C-44F3-92B7-EBCC2EE7C7E3}"/>
    <dgm:cxn modelId="{B4AE31D8-B1AD-AA49-8299-D9F9EE1F7D25}" type="presOf" srcId="{E087E98B-84C6-46F4-8D65-2F36AE48B9C3}" destId="{7D0EA999-DCD4-4C23-9064-AF4EFF5EC388}" srcOrd="0" destOrd="0" presId="urn:microsoft.com/office/officeart/2005/8/layout/chevron1"/>
    <dgm:cxn modelId="{B66DCE50-E36B-D54B-9D20-9D63920D6FEC}" type="presOf" srcId="{E20C4F41-F71F-4624-A5AF-2A3257224AB7}" destId="{C79B3AA3-7BD2-4D77-92FD-1F0AA7C1E57C}" srcOrd="0" destOrd="0" presId="urn:microsoft.com/office/officeart/2005/8/layout/chevron1"/>
    <dgm:cxn modelId="{A0913641-BB6D-2848-9639-5D4BCAD617EC}" type="presOf" srcId="{884DB40C-6477-456E-8A2E-080AC7CE8881}" destId="{1FD8F830-0331-4573-A1C5-171C2B57782D}" srcOrd="0" destOrd="0" presId="urn:microsoft.com/office/officeart/2005/8/layout/chevron1"/>
    <dgm:cxn modelId="{0AA323DC-41A3-4CF5-BDC3-85B75D2AEA54}" srcId="{B6B9EAFA-2668-4787-B20B-63F13F843461}" destId="{884DB40C-6477-456E-8A2E-080AC7CE8881}" srcOrd="3" destOrd="0" parTransId="{F039C484-E407-405F-9E38-38511C71F16A}" sibTransId="{15930F88-76D6-4F17-9A48-F50158679D2A}"/>
    <dgm:cxn modelId="{42262C64-1C70-B646-9FAC-4691DF74C9EB}" type="presParOf" srcId="{66395482-E8F5-4131-8B9B-EA139F0FC617}" destId="{C79B3AA3-7BD2-4D77-92FD-1F0AA7C1E57C}" srcOrd="0" destOrd="0" presId="urn:microsoft.com/office/officeart/2005/8/layout/chevron1"/>
    <dgm:cxn modelId="{1F964EF2-E810-9B4A-B374-B096DB8247FA}" type="presParOf" srcId="{66395482-E8F5-4131-8B9B-EA139F0FC617}" destId="{659DCFE0-8B33-4B0D-80EE-A6072FB9C41D}" srcOrd="1" destOrd="0" presId="urn:microsoft.com/office/officeart/2005/8/layout/chevron1"/>
    <dgm:cxn modelId="{DE87CBC0-E75E-9D4A-A33C-913EDA2E29AE}" type="presParOf" srcId="{66395482-E8F5-4131-8B9B-EA139F0FC617}" destId="{0A218ED8-A2F8-4CC3-B194-304BDF0F4C72}" srcOrd="2" destOrd="0" presId="urn:microsoft.com/office/officeart/2005/8/layout/chevron1"/>
    <dgm:cxn modelId="{C75BB4B4-BA2F-F04F-80E7-C556D36F8505}" type="presParOf" srcId="{66395482-E8F5-4131-8B9B-EA139F0FC617}" destId="{88F9EC86-69DA-4647-9E54-E879C81A16F8}" srcOrd="3" destOrd="0" presId="urn:microsoft.com/office/officeart/2005/8/layout/chevron1"/>
    <dgm:cxn modelId="{22812E24-E151-454B-AC90-419D05628B3D}" type="presParOf" srcId="{66395482-E8F5-4131-8B9B-EA139F0FC617}" destId="{7D0EA999-DCD4-4C23-9064-AF4EFF5EC388}" srcOrd="4" destOrd="0" presId="urn:microsoft.com/office/officeart/2005/8/layout/chevron1"/>
    <dgm:cxn modelId="{93D82433-32F4-FD45-9724-3238C5E70617}" type="presParOf" srcId="{66395482-E8F5-4131-8B9B-EA139F0FC617}" destId="{7408DFBA-4B68-46F3-B71D-1C25B03CC046}" srcOrd="5" destOrd="0" presId="urn:microsoft.com/office/officeart/2005/8/layout/chevron1"/>
    <dgm:cxn modelId="{7F308E84-B9E1-C94A-B428-0A0CB725BFCD}" type="presParOf" srcId="{66395482-E8F5-4131-8B9B-EA139F0FC617}" destId="{1FD8F830-0331-4573-A1C5-171C2B57782D}" srcOrd="6" destOrd="0" presId="urn:microsoft.com/office/officeart/2005/8/layout/chevron1"/>
  </dgm:cxnLst>
  <dgm:bg/>
  <dgm:whole>
    <a:ln>
      <a:prstDash val="sysDash"/>
    </a:ln>
  </dgm:whole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6B9EAFA-2668-4787-B20B-63F13F843461}" type="doc">
      <dgm:prSet loTypeId="urn:microsoft.com/office/officeart/2005/8/layout/chevron1" loCatId="process" qsTypeId="urn:microsoft.com/office/officeart/2005/8/quickstyle/simple4" qsCatId="simple" csTypeId="urn:microsoft.com/office/officeart/2005/8/colors/accent2_2" csCatId="accent2" phldr="1"/>
      <dgm:spPr/>
    </dgm:pt>
    <dgm:pt modelId="{D47E7890-D8FB-4CCF-B1D5-FEAC7D3BA73F}">
      <dgm:prSet phldrT="[Texto]" custT="1"/>
      <dgm:spPr/>
      <dgm:t>
        <a:bodyPr/>
        <a:lstStyle/>
        <a:p>
          <a:r>
            <a:rPr lang="es-ES" sz="1400" dirty="0" err="1" smtClean="0"/>
            <a:t>Infrastructure</a:t>
          </a:r>
          <a:r>
            <a:rPr lang="es-ES" sz="1400" dirty="0" smtClean="0"/>
            <a:t> </a:t>
          </a:r>
          <a:r>
            <a:rPr lang="es-ES" sz="1400" dirty="0" err="1" smtClean="0"/>
            <a:t>request</a:t>
          </a:r>
          <a:endParaRPr lang="es-ES" sz="1400" dirty="0"/>
        </a:p>
      </dgm:t>
    </dgm:pt>
    <dgm:pt modelId="{12B468EE-56B0-45CF-8116-664F2840D212}" type="parTrans" cxnId="{527BBDE5-58E5-4508-8128-82230222D8A3}">
      <dgm:prSet/>
      <dgm:spPr/>
      <dgm:t>
        <a:bodyPr/>
        <a:lstStyle/>
        <a:p>
          <a:endParaRPr lang="es-ES" sz="1400"/>
        </a:p>
      </dgm:t>
    </dgm:pt>
    <dgm:pt modelId="{8F2091E2-9E29-4E2D-8BF1-FC8B4CDF3FC0}" type="sibTrans" cxnId="{527BBDE5-58E5-4508-8128-82230222D8A3}">
      <dgm:prSet/>
      <dgm:spPr/>
      <dgm:t>
        <a:bodyPr/>
        <a:lstStyle/>
        <a:p>
          <a:endParaRPr lang="es-ES" sz="1400"/>
        </a:p>
      </dgm:t>
    </dgm:pt>
    <dgm:pt modelId="{6DBD1778-80F0-4714-8A2F-2FF12798A990}">
      <dgm:prSet phldrT="[Texto]" custT="1"/>
      <dgm:spPr/>
      <dgm:t>
        <a:bodyPr/>
        <a:lstStyle/>
        <a:p>
          <a:r>
            <a:rPr lang="es-ES" sz="1400" dirty="0" smtClean="0"/>
            <a:t>Tools </a:t>
          </a:r>
          <a:r>
            <a:rPr lang="es-ES" sz="1400" dirty="0" err="1" smtClean="0"/>
            <a:t>deployment</a:t>
          </a:r>
          <a:endParaRPr lang="es-ES" sz="1400" dirty="0"/>
        </a:p>
      </dgm:t>
    </dgm:pt>
    <dgm:pt modelId="{22B2B0DE-4EC8-48F2-9F07-72F26605899E}" type="parTrans" cxnId="{B415F636-1938-4DEB-9C81-DAEC90E4BE95}">
      <dgm:prSet/>
      <dgm:spPr/>
      <dgm:t>
        <a:bodyPr/>
        <a:lstStyle/>
        <a:p>
          <a:endParaRPr lang="es-ES" sz="1400"/>
        </a:p>
      </dgm:t>
    </dgm:pt>
    <dgm:pt modelId="{56B05259-8C9A-41A6-B386-823FC29E65B9}" type="sibTrans" cxnId="{B415F636-1938-4DEB-9C81-DAEC90E4BE95}">
      <dgm:prSet/>
      <dgm:spPr/>
      <dgm:t>
        <a:bodyPr/>
        <a:lstStyle/>
        <a:p>
          <a:endParaRPr lang="es-ES" sz="1400"/>
        </a:p>
      </dgm:t>
    </dgm:pt>
    <dgm:pt modelId="{66395482-E8F5-4131-8B9B-EA139F0FC617}" type="pres">
      <dgm:prSet presAssocID="{B6B9EAFA-2668-4787-B20B-63F13F843461}" presName="Name0" presStyleCnt="0">
        <dgm:presLayoutVars>
          <dgm:dir/>
          <dgm:animLvl val="lvl"/>
          <dgm:resizeHandles val="exact"/>
        </dgm:presLayoutVars>
      </dgm:prSet>
      <dgm:spPr/>
    </dgm:pt>
    <dgm:pt modelId="{ABB664FD-D49A-444A-83EA-6502C4408E98}" type="pres">
      <dgm:prSet presAssocID="{D47E7890-D8FB-4CCF-B1D5-FEAC7D3BA73F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D8AF52-ABD3-4EDA-A923-75DAB6A33746}" type="pres">
      <dgm:prSet presAssocID="{8F2091E2-9E29-4E2D-8BF1-FC8B4CDF3FC0}" presName="parTxOnlySpace" presStyleCnt="0"/>
      <dgm:spPr/>
    </dgm:pt>
    <dgm:pt modelId="{5E01311A-2CDD-49D7-9284-00A9761CBB78}" type="pres">
      <dgm:prSet presAssocID="{6DBD1778-80F0-4714-8A2F-2FF12798A990}" presName="parTxOnly" presStyleLbl="node1" presStyleIdx="1" presStyleCnt="2" custLinFactX="296834" custLinFactY="106683" custLinFactNeighborX="300000" custLinFactNeighborY="2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415F636-1938-4DEB-9C81-DAEC90E4BE95}" srcId="{B6B9EAFA-2668-4787-B20B-63F13F843461}" destId="{6DBD1778-80F0-4714-8A2F-2FF12798A990}" srcOrd="1" destOrd="0" parTransId="{22B2B0DE-4EC8-48F2-9F07-72F26605899E}" sibTransId="{56B05259-8C9A-41A6-B386-823FC29E65B9}"/>
    <dgm:cxn modelId="{7EEF5653-B3B5-4E46-B9DA-FB814D30DD44}" type="presOf" srcId="{D47E7890-D8FB-4CCF-B1D5-FEAC7D3BA73F}" destId="{ABB664FD-D49A-444A-83EA-6502C4408E98}" srcOrd="0" destOrd="0" presId="urn:microsoft.com/office/officeart/2005/8/layout/chevron1"/>
    <dgm:cxn modelId="{527BBDE5-58E5-4508-8128-82230222D8A3}" srcId="{B6B9EAFA-2668-4787-B20B-63F13F843461}" destId="{D47E7890-D8FB-4CCF-B1D5-FEAC7D3BA73F}" srcOrd="0" destOrd="0" parTransId="{12B468EE-56B0-45CF-8116-664F2840D212}" sibTransId="{8F2091E2-9E29-4E2D-8BF1-FC8B4CDF3FC0}"/>
    <dgm:cxn modelId="{D09FC474-AD43-7B4C-8D14-C9C7E9E63AF3}" type="presOf" srcId="{6DBD1778-80F0-4714-8A2F-2FF12798A990}" destId="{5E01311A-2CDD-49D7-9284-00A9761CBB78}" srcOrd="0" destOrd="0" presId="urn:microsoft.com/office/officeart/2005/8/layout/chevron1"/>
    <dgm:cxn modelId="{76579AE1-F0F4-734E-8F30-76E9BB78BCD6}" type="presOf" srcId="{B6B9EAFA-2668-4787-B20B-63F13F843461}" destId="{66395482-E8F5-4131-8B9B-EA139F0FC617}" srcOrd="0" destOrd="0" presId="urn:microsoft.com/office/officeart/2005/8/layout/chevron1"/>
    <dgm:cxn modelId="{39708F99-9064-5D49-A0CC-7A62AC45D0F4}" type="presParOf" srcId="{66395482-E8F5-4131-8B9B-EA139F0FC617}" destId="{ABB664FD-D49A-444A-83EA-6502C4408E98}" srcOrd="0" destOrd="0" presId="urn:microsoft.com/office/officeart/2005/8/layout/chevron1"/>
    <dgm:cxn modelId="{7B8B9655-171F-9040-B246-4F5082B57CEC}" type="presParOf" srcId="{66395482-E8F5-4131-8B9B-EA139F0FC617}" destId="{E4D8AF52-ABD3-4EDA-A923-75DAB6A33746}" srcOrd="1" destOrd="0" presId="urn:microsoft.com/office/officeart/2005/8/layout/chevron1"/>
    <dgm:cxn modelId="{FB7F9D1B-DDDE-E444-B164-EB5442DCC0FC}" type="presParOf" srcId="{66395482-E8F5-4131-8B9B-EA139F0FC617}" destId="{5E01311A-2CDD-49D7-9284-00A9761CBB78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6B9EAFA-2668-4787-B20B-63F13F843461}" type="doc">
      <dgm:prSet loTypeId="urn:microsoft.com/office/officeart/2005/8/layout/chevron1" loCatId="process" qsTypeId="urn:microsoft.com/office/officeart/2005/8/quickstyle/simple4" qsCatId="simple" csTypeId="urn:microsoft.com/office/officeart/2005/8/colors/accent3_2" csCatId="accent3" phldr="1"/>
      <dgm:spPr/>
    </dgm:pt>
    <dgm:pt modelId="{D47E7890-D8FB-4CCF-B1D5-FEAC7D3BA73F}">
      <dgm:prSet phldrT="[Texto]"/>
      <dgm:spPr/>
      <dgm:t>
        <a:bodyPr/>
        <a:lstStyle/>
        <a:p>
          <a:r>
            <a:rPr lang="es-ES" dirty="0" smtClean="0"/>
            <a:t>Tools  </a:t>
          </a:r>
          <a:r>
            <a:rPr lang="es-ES" dirty="0" err="1" smtClean="0"/>
            <a:t>undeployment</a:t>
          </a:r>
          <a:endParaRPr lang="es-ES" dirty="0"/>
        </a:p>
      </dgm:t>
    </dgm:pt>
    <dgm:pt modelId="{12B468EE-56B0-45CF-8116-664F2840D212}" type="parTrans" cxnId="{527BBDE5-58E5-4508-8128-82230222D8A3}">
      <dgm:prSet/>
      <dgm:spPr/>
      <dgm:t>
        <a:bodyPr/>
        <a:lstStyle/>
        <a:p>
          <a:endParaRPr lang="es-ES"/>
        </a:p>
      </dgm:t>
    </dgm:pt>
    <dgm:pt modelId="{8F2091E2-9E29-4E2D-8BF1-FC8B4CDF3FC0}" type="sibTrans" cxnId="{527BBDE5-58E5-4508-8128-82230222D8A3}">
      <dgm:prSet/>
      <dgm:spPr/>
      <dgm:t>
        <a:bodyPr/>
        <a:lstStyle/>
        <a:p>
          <a:endParaRPr lang="es-ES"/>
        </a:p>
      </dgm:t>
    </dgm:pt>
    <dgm:pt modelId="{6DBD1778-80F0-4714-8A2F-2FF12798A990}">
      <dgm:prSet phldrT="[Texto]"/>
      <dgm:spPr/>
      <dgm:t>
        <a:bodyPr/>
        <a:lstStyle/>
        <a:p>
          <a:r>
            <a:rPr lang="es-ES" dirty="0" err="1" smtClean="0"/>
            <a:t>Infrastructure</a:t>
          </a:r>
          <a:r>
            <a:rPr lang="es-ES" dirty="0" smtClean="0"/>
            <a:t> </a:t>
          </a:r>
          <a:r>
            <a:rPr lang="es-ES" dirty="0" err="1" smtClean="0"/>
            <a:t>release</a:t>
          </a:r>
          <a:endParaRPr lang="es-ES" dirty="0"/>
        </a:p>
      </dgm:t>
    </dgm:pt>
    <dgm:pt modelId="{22B2B0DE-4EC8-48F2-9F07-72F26605899E}" type="parTrans" cxnId="{B415F636-1938-4DEB-9C81-DAEC90E4BE95}">
      <dgm:prSet/>
      <dgm:spPr/>
      <dgm:t>
        <a:bodyPr/>
        <a:lstStyle/>
        <a:p>
          <a:endParaRPr lang="es-ES"/>
        </a:p>
      </dgm:t>
    </dgm:pt>
    <dgm:pt modelId="{56B05259-8C9A-41A6-B386-823FC29E65B9}" type="sibTrans" cxnId="{B415F636-1938-4DEB-9C81-DAEC90E4BE95}">
      <dgm:prSet/>
      <dgm:spPr/>
      <dgm:t>
        <a:bodyPr/>
        <a:lstStyle/>
        <a:p>
          <a:endParaRPr lang="es-ES"/>
        </a:p>
      </dgm:t>
    </dgm:pt>
    <dgm:pt modelId="{66395482-E8F5-4131-8B9B-EA139F0FC617}" type="pres">
      <dgm:prSet presAssocID="{B6B9EAFA-2668-4787-B20B-63F13F843461}" presName="Name0" presStyleCnt="0">
        <dgm:presLayoutVars>
          <dgm:dir/>
          <dgm:animLvl val="lvl"/>
          <dgm:resizeHandles val="exact"/>
        </dgm:presLayoutVars>
      </dgm:prSet>
      <dgm:spPr/>
    </dgm:pt>
    <dgm:pt modelId="{ABB664FD-D49A-444A-83EA-6502C4408E98}" type="pres">
      <dgm:prSet presAssocID="{D47E7890-D8FB-4CCF-B1D5-FEAC7D3BA73F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D8AF52-ABD3-4EDA-A923-75DAB6A33746}" type="pres">
      <dgm:prSet presAssocID="{8F2091E2-9E29-4E2D-8BF1-FC8B4CDF3FC0}" presName="parTxOnlySpace" presStyleCnt="0"/>
      <dgm:spPr/>
    </dgm:pt>
    <dgm:pt modelId="{5E01311A-2CDD-49D7-9284-00A9761CBB78}" type="pres">
      <dgm:prSet presAssocID="{6DBD1778-80F0-4714-8A2F-2FF12798A990}" presName="parTxOnly" presStyleLbl="node1" presStyleIdx="1" presStyleCnt="2" custLinFactNeighborX="4192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415F636-1938-4DEB-9C81-DAEC90E4BE95}" srcId="{B6B9EAFA-2668-4787-B20B-63F13F843461}" destId="{6DBD1778-80F0-4714-8A2F-2FF12798A990}" srcOrd="1" destOrd="0" parTransId="{22B2B0DE-4EC8-48F2-9F07-72F26605899E}" sibTransId="{56B05259-8C9A-41A6-B386-823FC29E65B9}"/>
    <dgm:cxn modelId="{CEFB4F44-9199-4C49-B9BD-98671F77D424}" type="presOf" srcId="{6DBD1778-80F0-4714-8A2F-2FF12798A990}" destId="{5E01311A-2CDD-49D7-9284-00A9761CBB78}" srcOrd="0" destOrd="0" presId="urn:microsoft.com/office/officeart/2005/8/layout/chevron1"/>
    <dgm:cxn modelId="{942029C7-B2D4-A946-91D6-4B851DC85391}" type="presOf" srcId="{D47E7890-D8FB-4CCF-B1D5-FEAC7D3BA73F}" destId="{ABB664FD-D49A-444A-83EA-6502C4408E98}" srcOrd="0" destOrd="0" presId="urn:microsoft.com/office/officeart/2005/8/layout/chevron1"/>
    <dgm:cxn modelId="{527BBDE5-58E5-4508-8128-82230222D8A3}" srcId="{B6B9EAFA-2668-4787-B20B-63F13F843461}" destId="{D47E7890-D8FB-4CCF-B1D5-FEAC7D3BA73F}" srcOrd="0" destOrd="0" parTransId="{12B468EE-56B0-45CF-8116-664F2840D212}" sibTransId="{8F2091E2-9E29-4E2D-8BF1-FC8B4CDF3FC0}"/>
    <dgm:cxn modelId="{BABB1ABC-EFD0-C941-8022-9BB60FAFD450}" type="presOf" srcId="{B6B9EAFA-2668-4787-B20B-63F13F843461}" destId="{66395482-E8F5-4131-8B9B-EA139F0FC617}" srcOrd="0" destOrd="0" presId="urn:microsoft.com/office/officeart/2005/8/layout/chevron1"/>
    <dgm:cxn modelId="{6AA785F0-F7D6-BE46-BE9F-2CCFDAF46E7D}" type="presParOf" srcId="{66395482-E8F5-4131-8B9B-EA139F0FC617}" destId="{ABB664FD-D49A-444A-83EA-6502C4408E98}" srcOrd="0" destOrd="0" presId="urn:microsoft.com/office/officeart/2005/8/layout/chevron1"/>
    <dgm:cxn modelId="{91256457-BE90-194D-915F-348DA143E819}" type="presParOf" srcId="{66395482-E8F5-4131-8B9B-EA139F0FC617}" destId="{E4D8AF52-ABD3-4EDA-A923-75DAB6A33746}" srcOrd="1" destOrd="0" presId="urn:microsoft.com/office/officeart/2005/8/layout/chevron1"/>
    <dgm:cxn modelId="{EF140939-4BD6-B147-B8EC-8534BE333AB1}" type="presParOf" srcId="{66395482-E8F5-4131-8B9B-EA139F0FC617}" destId="{5E01311A-2CDD-49D7-9284-00A9761CBB78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6B9EAFA-2668-4787-B20B-63F13F843461}" type="doc">
      <dgm:prSet loTypeId="urn:microsoft.com/office/officeart/2005/8/layout/chevron1" loCatId="process" qsTypeId="urn:microsoft.com/office/officeart/2005/8/quickstyle/simple4" qsCatId="simple" csTypeId="urn:microsoft.com/office/officeart/2005/8/colors/accent4_2" csCatId="accent4" phldr="1"/>
      <dgm:spPr/>
    </dgm:pt>
    <dgm:pt modelId="{73A5FB11-78C1-465B-BD9E-19003F64A8EB}">
      <dgm:prSet phldrT="[Texto]" custT="1"/>
      <dgm:spPr/>
      <dgm:t>
        <a:bodyPr/>
        <a:lstStyle/>
        <a:p>
          <a:r>
            <a:rPr lang="es-ES" sz="1400" dirty="0" err="1" smtClean="0"/>
            <a:t>Activity</a:t>
          </a:r>
          <a:r>
            <a:rPr lang="es-ES" sz="1400" dirty="0" smtClean="0"/>
            <a:t> </a:t>
          </a:r>
          <a:r>
            <a:rPr lang="es-ES" sz="1400" dirty="0" err="1" smtClean="0"/>
            <a:t>Execution</a:t>
          </a:r>
          <a:endParaRPr lang="es-ES" sz="1400" dirty="0"/>
        </a:p>
      </dgm:t>
    </dgm:pt>
    <dgm:pt modelId="{9E84B1B0-A723-4B52-BC51-ABC8D8D50884}" type="parTrans" cxnId="{AC04C154-5018-49A2-9395-2B4397C4ADF3}">
      <dgm:prSet/>
      <dgm:spPr/>
      <dgm:t>
        <a:bodyPr/>
        <a:lstStyle/>
        <a:p>
          <a:endParaRPr lang="es-ES" sz="1400"/>
        </a:p>
      </dgm:t>
    </dgm:pt>
    <dgm:pt modelId="{901AEFB9-6B4C-44F3-92B7-EBCC2EE7C7E3}" type="sibTrans" cxnId="{AC04C154-5018-49A2-9395-2B4397C4ADF3}">
      <dgm:prSet/>
      <dgm:spPr/>
      <dgm:t>
        <a:bodyPr/>
        <a:lstStyle/>
        <a:p>
          <a:endParaRPr lang="es-ES" sz="1400"/>
        </a:p>
      </dgm:t>
    </dgm:pt>
    <dgm:pt modelId="{884DB40C-6477-456E-8A2E-080AC7CE8881}">
      <dgm:prSet phldrT="[Texto]" custT="1"/>
      <dgm:spPr/>
      <dgm:t>
        <a:bodyPr/>
        <a:lstStyle/>
        <a:p>
          <a:r>
            <a:rPr lang="es-ES" sz="1400" dirty="0" smtClean="0"/>
            <a:t>Test data </a:t>
          </a:r>
          <a:r>
            <a:rPr lang="es-ES" sz="1400" dirty="0" err="1" smtClean="0"/>
            <a:t>stage-out</a:t>
          </a:r>
          <a:endParaRPr lang="es-ES" sz="1400" dirty="0"/>
        </a:p>
      </dgm:t>
    </dgm:pt>
    <dgm:pt modelId="{F039C484-E407-405F-9E38-38511C71F16A}" type="parTrans" cxnId="{0AA323DC-41A3-4CF5-BDC3-85B75D2AEA54}">
      <dgm:prSet/>
      <dgm:spPr/>
      <dgm:t>
        <a:bodyPr/>
        <a:lstStyle/>
        <a:p>
          <a:endParaRPr lang="es-ES" sz="1400"/>
        </a:p>
      </dgm:t>
    </dgm:pt>
    <dgm:pt modelId="{15930F88-76D6-4F17-9A48-F50158679D2A}" type="sibTrans" cxnId="{0AA323DC-41A3-4CF5-BDC3-85B75D2AEA54}">
      <dgm:prSet/>
      <dgm:spPr/>
      <dgm:t>
        <a:bodyPr/>
        <a:lstStyle/>
        <a:p>
          <a:endParaRPr lang="es-ES" sz="1400"/>
        </a:p>
      </dgm:t>
    </dgm:pt>
    <dgm:pt modelId="{E20C4F41-F71F-4624-A5AF-2A3257224AB7}">
      <dgm:prSet phldrT="[Texto]" custT="1"/>
      <dgm:spPr/>
      <dgm:t>
        <a:bodyPr/>
        <a:lstStyle/>
        <a:p>
          <a:r>
            <a:rPr lang="es-ES" sz="1400" dirty="0" smtClean="0"/>
            <a:t>Test data </a:t>
          </a:r>
          <a:r>
            <a:rPr lang="es-ES" sz="1400" dirty="0" err="1" smtClean="0"/>
            <a:t>stage</a:t>
          </a:r>
          <a:r>
            <a:rPr lang="es-ES" sz="1400" dirty="0" smtClean="0"/>
            <a:t>-in</a:t>
          </a:r>
          <a:endParaRPr lang="es-ES" sz="1400" dirty="0"/>
        </a:p>
      </dgm:t>
    </dgm:pt>
    <dgm:pt modelId="{C5870A5F-53E1-4108-95C2-4071AEDACDBB}" type="parTrans" cxnId="{2145F790-64FD-4F00-92B7-079384453E10}">
      <dgm:prSet/>
      <dgm:spPr/>
      <dgm:t>
        <a:bodyPr/>
        <a:lstStyle/>
        <a:p>
          <a:endParaRPr lang="es-ES"/>
        </a:p>
      </dgm:t>
    </dgm:pt>
    <dgm:pt modelId="{7D2AB219-FA7F-44A4-A06D-F11676752D55}" type="sibTrans" cxnId="{2145F790-64FD-4F00-92B7-079384453E10}">
      <dgm:prSet/>
      <dgm:spPr/>
      <dgm:t>
        <a:bodyPr/>
        <a:lstStyle/>
        <a:p>
          <a:endParaRPr lang="es-ES"/>
        </a:p>
      </dgm:t>
    </dgm:pt>
    <dgm:pt modelId="{E087E98B-84C6-46F4-8D65-2F36AE48B9C3}">
      <dgm:prSet phldrT="[Texto]" custT="1"/>
      <dgm:spPr/>
      <dgm:t>
        <a:bodyPr/>
        <a:lstStyle/>
        <a:p>
          <a:r>
            <a:rPr lang="es-ES" sz="1400" dirty="0" err="1" smtClean="0"/>
            <a:t>Results</a:t>
          </a:r>
          <a:r>
            <a:rPr lang="es-ES" sz="1400" dirty="0" smtClean="0"/>
            <a:t> </a:t>
          </a:r>
          <a:r>
            <a:rPr lang="es-ES" sz="1400" dirty="0" err="1" smtClean="0"/>
            <a:t>storage</a:t>
          </a:r>
          <a:endParaRPr lang="es-ES" sz="1400" dirty="0"/>
        </a:p>
      </dgm:t>
    </dgm:pt>
    <dgm:pt modelId="{0A40E825-4A52-435C-9EE3-AB2C05CE2D83}" type="parTrans" cxnId="{20337A81-8374-4B54-AE46-9D2258382CA2}">
      <dgm:prSet/>
      <dgm:spPr/>
      <dgm:t>
        <a:bodyPr/>
        <a:lstStyle/>
        <a:p>
          <a:endParaRPr lang="es-ES"/>
        </a:p>
      </dgm:t>
    </dgm:pt>
    <dgm:pt modelId="{137C1CC0-CA00-430B-A6F2-D76D296384B8}" type="sibTrans" cxnId="{20337A81-8374-4B54-AE46-9D2258382CA2}">
      <dgm:prSet/>
      <dgm:spPr/>
      <dgm:t>
        <a:bodyPr/>
        <a:lstStyle/>
        <a:p>
          <a:endParaRPr lang="es-ES"/>
        </a:p>
      </dgm:t>
    </dgm:pt>
    <dgm:pt modelId="{66395482-E8F5-4131-8B9B-EA139F0FC617}" type="pres">
      <dgm:prSet presAssocID="{B6B9EAFA-2668-4787-B20B-63F13F843461}" presName="Name0" presStyleCnt="0">
        <dgm:presLayoutVars>
          <dgm:dir/>
          <dgm:animLvl val="lvl"/>
          <dgm:resizeHandles val="exact"/>
        </dgm:presLayoutVars>
      </dgm:prSet>
      <dgm:spPr/>
    </dgm:pt>
    <dgm:pt modelId="{C79B3AA3-7BD2-4D77-92FD-1F0AA7C1E57C}" type="pres">
      <dgm:prSet presAssocID="{E20C4F41-F71F-4624-A5AF-2A3257224AB7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59DCFE0-8B33-4B0D-80EE-A6072FB9C41D}" type="pres">
      <dgm:prSet presAssocID="{7D2AB219-FA7F-44A4-A06D-F11676752D55}" presName="parTxOnlySpace" presStyleCnt="0"/>
      <dgm:spPr/>
    </dgm:pt>
    <dgm:pt modelId="{0A218ED8-A2F8-4CC3-B194-304BDF0F4C72}" type="pres">
      <dgm:prSet presAssocID="{73A5FB11-78C1-465B-BD9E-19003F64A8EB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8F9EC86-69DA-4647-9E54-E879C81A16F8}" type="pres">
      <dgm:prSet presAssocID="{901AEFB9-6B4C-44F3-92B7-EBCC2EE7C7E3}" presName="parTxOnlySpace" presStyleCnt="0"/>
      <dgm:spPr/>
    </dgm:pt>
    <dgm:pt modelId="{7D0EA999-DCD4-4C23-9064-AF4EFF5EC388}" type="pres">
      <dgm:prSet presAssocID="{E087E98B-84C6-46F4-8D65-2F36AE48B9C3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408DFBA-4B68-46F3-B71D-1C25B03CC046}" type="pres">
      <dgm:prSet presAssocID="{137C1CC0-CA00-430B-A6F2-D76D296384B8}" presName="parTxOnlySpace" presStyleCnt="0"/>
      <dgm:spPr/>
    </dgm:pt>
    <dgm:pt modelId="{1FD8F830-0331-4573-A1C5-171C2B57782D}" type="pres">
      <dgm:prSet presAssocID="{884DB40C-6477-456E-8A2E-080AC7CE8881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4D0FF6C-9058-0C4B-9C87-495305269273}" type="presOf" srcId="{E087E98B-84C6-46F4-8D65-2F36AE48B9C3}" destId="{7D0EA999-DCD4-4C23-9064-AF4EFF5EC388}" srcOrd="0" destOrd="0" presId="urn:microsoft.com/office/officeart/2005/8/layout/chevron1"/>
    <dgm:cxn modelId="{96E11357-5950-7C49-B427-E9751AE2A67A}" type="presOf" srcId="{E20C4F41-F71F-4624-A5AF-2A3257224AB7}" destId="{C79B3AA3-7BD2-4D77-92FD-1F0AA7C1E57C}" srcOrd="0" destOrd="0" presId="urn:microsoft.com/office/officeart/2005/8/layout/chevron1"/>
    <dgm:cxn modelId="{20337A81-8374-4B54-AE46-9D2258382CA2}" srcId="{B6B9EAFA-2668-4787-B20B-63F13F843461}" destId="{E087E98B-84C6-46F4-8D65-2F36AE48B9C3}" srcOrd="2" destOrd="0" parTransId="{0A40E825-4A52-435C-9EE3-AB2C05CE2D83}" sibTransId="{137C1CC0-CA00-430B-A6F2-D76D296384B8}"/>
    <dgm:cxn modelId="{05A0731B-2A16-254F-8AA7-33003DD07A2D}" type="presOf" srcId="{B6B9EAFA-2668-4787-B20B-63F13F843461}" destId="{66395482-E8F5-4131-8B9B-EA139F0FC617}" srcOrd="0" destOrd="0" presId="urn:microsoft.com/office/officeart/2005/8/layout/chevron1"/>
    <dgm:cxn modelId="{121F627D-EB69-C840-9E30-C0739D5FB9B2}" type="presOf" srcId="{73A5FB11-78C1-465B-BD9E-19003F64A8EB}" destId="{0A218ED8-A2F8-4CC3-B194-304BDF0F4C72}" srcOrd="0" destOrd="0" presId="urn:microsoft.com/office/officeart/2005/8/layout/chevron1"/>
    <dgm:cxn modelId="{2145F790-64FD-4F00-92B7-079384453E10}" srcId="{B6B9EAFA-2668-4787-B20B-63F13F843461}" destId="{E20C4F41-F71F-4624-A5AF-2A3257224AB7}" srcOrd="0" destOrd="0" parTransId="{C5870A5F-53E1-4108-95C2-4071AEDACDBB}" sibTransId="{7D2AB219-FA7F-44A4-A06D-F11676752D55}"/>
    <dgm:cxn modelId="{AC04C154-5018-49A2-9395-2B4397C4ADF3}" srcId="{B6B9EAFA-2668-4787-B20B-63F13F843461}" destId="{73A5FB11-78C1-465B-BD9E-19003F64A8EB}" srcOrd="1" destOrd="0" parTransId="{9E84B1B0-A723-4B52-BC51-ABC8D8D50884}" sibTransId="{901AEFB9-6B4C-44F3-92B7-EBCC2EE7C7E3}"/>
    <dgm:cxn modelId="{7A8B5CFC-1A97-294C-9A16-33EAC9FFEE3A}" type="presOf" srcId="{884DB40C-6477-456E-8A2E-080AC7CE8881}" destId="{1FD8F830-0331-4573-A1C5-171C2B57782D}" srcOrd="0" destOrd="0" presId="urn:microsoft.com/office/officeart/2005/8/layout/chevron1"/>
    <dgm:cxn modelId="{0AA323DC-41A3-4CF5-BDC3-85B75D2AEA54}" srcId="{B6B9EAFA-2668-4787-B20B-63F13F843461}" destId="{884DB40C-6477-456E-8A2E-080AC7CE8881}" srcOrd="3" destOrd="0" parTransId="{F039C484-E407-405F-9E38-38511C71F16A}" sibTransId="{15930F88-76D6-4F17-9A48-F50158679D2A}"/>
    <dgm:cxn modelId="{57D3C2B4-8E7C-6440-865F-B0E3916BAFFF}" type="presParOf" srcId="{66395482-E8F5-4131-8B9B-EA139F0FC617}" destId="{C79B3AA3-7BD2-4D77-92FD-1F0AA7C1E57C}" srcOrd="0" destOrd="0" presId="urn:microsoft.com/office/officeart/2005/8/layout/chevron1"/>
    <dgm:cxn modelId="{65BAB7F0-55CA-BB43-B48A-1BF7CD42E8D0}" type="presParOf" srcId="{66395482-E8F5-4131-8B9B-EA139F0FC617}" destId="{659DCFE0-8B33-4B0D-80EE-A6072FB9C41D}" srcOrd="1" destOrd="0" presId="urn:microsoft.com/office/officeart/2005/8/layout/chevron1"/>
    <dgm:cxn modelId="{35F43441-3E16-D449-A856-8F62AA8E106B}" type="presParOf" srcId="{66395482-E8F5-4131-8B9B-EA139F0FC617}" destId="{0A218ED8-A2F8-4CC3-B194-304BDF0F4C72}" srcOrd="2" destOrd="0" presId="urn:microsoft.com/office/officeart/2005/8/layout/chevron1"/>
    <dgm:cxn modelId="{510EEE6E-D973-BC47-9814-44C010660908}" type="presParOf" srcId="{66395482-E8F5-4131-8B9B-EA139F0FC617}" destId="{88F9EC86-69DA-4647-9E54-E879C81A16F8}" srcOrd="3" destOrd="0" presId="urn:microsoft.com/office/officeart/2005/8/layout/chevron1"/>
    <dgm:cxn modelId="{FBEC7684-9475-C243-ABAB-89F86BE72BC5}" type="presParOf" srcId="{66395482-E8F5-4131-8B9B-EA139F0FC617}" destId="{7D0EA999-DCD4-4C23-9064-AF4EFF5EC388}" srcOrd="4" destOrd="0" presId="urn:microsoft.com/office/officeart/2005/8/layout/chevron1"/>
    <dgm:cxn modelId="{A8FFCDD0-AA59-6749-8BCA-99FE7FD44229}" type="presParOf" srcId="{66395482-E8F5-4131-8B9B-EA139F0FC617}" destId="{7408DFBA-4B68-46F3-B71D-1C25B03CC046}" srcOrd="5" destOrd="0" presId="urn:microsoft.com/office/officeart/2005/8/layout/chevron1"/>
    <dgm:cxn modelId="{EDD5FBF9-8F65-AA45-9B12-34BADEFF6338}" type="presParOf" srcId="{66395482-E8F5-4131-8B9B-EA139F0FC617}" destId="{1FD8F830-0331-4573-A1C5-171C2B57782D}" srcOrd="6" destOrd="0" presId="urn:microsoft.com/office/officeart/2005/8/layout/chevron1"/>
  </dgm:cxnLst>
  <dgm:bg/>
  <dgm:whole>
    <a:ln>
      <a:prstDash val="sysDash"/>
    </a:ln>
  </dgm:whole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6B9EAFA-2668-4787-B20B-63F13F843461}" type="doc">
      <dgm:prSet loTypeId="urn:microsoft.com/office/officeart/2005/8/layout/chevron1" loCatId="process" qsTypeId="urn:microsoft.com/office/officeart/2005/8/quickstyle/simple4" qsCatId="simple" csTypeId="urn:microsoft.com/office/officeart/2005/8/colors/colorful1#1" csCatId="colorful" phldr="1"/>
      <dgm:spPr/>
    </dgm:pt>
    <dgm:pt modelId="{46971BE6-0154-4D63-84EB-A1C41CB229DE}">
      <dgm:prSet phldrT="[Texto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sz="1400" dirty="0" err="1" smtClean="0"/>
            <a:t>Execution</a:t>
          </a:r>
          <a:r>
            <a:rPr lang="es-ES" sz="1400" dirty="0" smtClean="0"/>
            <a:t> </a:t>
          </a:r>
          <a:r>
            <a:rPr lang="es-ES" sz="1400" dirty="0" err="1" smtClean="0"/>
            <a:t>request</a:t>
          </a:r>
          <a:r>
            <a:rPr lang="es-ES" sz="1400" dirty="0" smtClean="0"/>
            <a:t/>
          </a:r>
          <a:br>
            <a:rPr lang="es-ES" sz="1400" dirty="0" smtClean="0"/>
          </a:br>
          <a:r>
            <a:rPr lang="es-ES" sz="1400" dirty="0" smtClean="0"/>
            <a:t> </a:t>
          </a:r>
          <a:r>
            <a:rPr lang="es-ES" sz="1400" dirty="0" err="1" smtClean="0"/>
            <a:t>analysis</a:t>
          </a:r>
          <a:endParaRPr lang="es-ES" sz="1400" dirty="0"/>
        </a:p>
      </dgm:t>
    </dgm:pt>
    <dgm:pt modelId="{B2A2A939-DFAC-4C0D-A8A8-EC45A158653B}" type="parTrans" cxnId="{2B61B713-AAFD-4F56-B70A-8310E8B56E93}">
      <dgm:prSet/>
      <dgm:spPr/>
      <dgm:t>
        <a:bodyPr/>
        <a:lstStyle/>
        <a:p>
          <a:endParaRPr lang="es-ES" sz="1400"/>
        </a:p>
      </dgm:t>
    </dgm:pt>
    <dgm:pt modelId="{EA19B564-38B3-4079-A28D-4699AEE71249}" type="sibTrans" cxnId="{2B61B713-AAFD-4F56-B70A-8310E8B56E93}">
      <dgm:prSet/>
      <dgm:spPr/>
      <dgm:t>
        <a:bodyPr/>
        <a:lstStyle/>
        <a:p>
          <a:endParaRPr lang="es-ES" sz="1400"/>
        </a:p>
      </dgm:t>
    </dgm:pt>
    <dgm:pt modelId="{D47E7890-D8FB-4CCF-B1D5-FEAC7D3BA73F}">
      <dgm:prSet phldrT="[Texto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sz="1400" dirty="0" err="1" smtClean="0"/>
            <a:t>Execution</a:t>
          </a:r>
          <a:r>
            <a:rPr lang="es-ES" sz="1400" dirty="0" smtClean="0"/>
            <a:t> </a:t>
          </a:r>
          <a:r>
            <a:rPr lang="es-ES" sz="1400" dirty="0" err="1" smtClean="0"/>
            <a:t>environment</a:t>
          </a:r>
          <a:r>
            <a:rPr lang="es-ES" sz="1400" dirty="0" smtClean="0"/>
            <a:t> </a:t>
          </a:r>
          <a:r>
            <a:rPr lang="es-ES" sz="1400" dirty="0" err="1" smtClean="0"/>
            <a:t>preparation</a:t>
          </a:r>
          <a:endParaRPr lang="es-ES" sz="1400" dirty="0"/>
        </a:p>
      </dgm:t>
    </dgm:pt>
    <dgm:pt modelId="{12B468EE-56B0-45CF-8116-664F2840D212}" type="parTrans" cxnId="{527BBDE5-58E5-4508-8128-82230222D8A3}">
      <dgm:prSet/>
      <dgm:spPr/>
      <dgm:t>
        <a:bodyPr/>
        <a:lstStyle/>
        <a:p>
          <a:endParaRPr lang="es-ES" sz="1400"/>
        </a:p>
      </dgm:t>
    </dgm:pt>
    <dgm:pt modelId="{8F2091E2-9E29-4E2D-8BF1-FC8B4CDF3FC0}" type="sibTrans" cxnId="{527BBDE5-58E5-4508-8128-82230222D8A3}">
      <dgm:prSet/>
      <dgm:spPr/>
      <dgm:t>
        <a:bodyPr/>
        <a:lstStyle/>
        <a:p>
          <a:endParaRPr lang="es-ES" sz="1400"/>
        </a:p>
      </dgm:t>
    </dgm:pt>
    <dgm:pt modelId="{014241E7-AC69-459C-8A23-F8ABFDC7F034}">
      <dgm:prSet phldrT="[Texto]" custT="1"/>
      <dgm:spPr/>
      <dgm:t>
        <a:bodyPr/>
        <a:lstStyle/>
        <a:p>
          <a:r>
            <a:rPr lang="es-ES" sz="1400" dirty="0" err="1" smtClean="0"/>
            <a:t>Evaluation</a:t>
          </a:r>
          <a:r>
            <a:rPr lang="es-ES" sz="1400" dirty="0" smtClean="0"/>
            <a:t> </a:t>
          </a:r>
          <a:r>
            <a:rPr lang="es-ES" sz="1400" dirty="0" err="1" smtClean="0"/>
            <a:t>description</a:t>
          </a:r>
          <a:r>
            <a:rPr lang="es-ES" sz="1400" dirty="0" smtClean="0"/>
            <a:t> </a:t>
          </a:r>
          <a:r>
            <a:rPr lang="es-ES" sz="1400" dirty="0" err="1" smtClean="0"/>
            <a:t>execution</a:t>
          </a:r>
          <a:endParaRPr lang="es-ES" sz="1400" dirty="0"/>
        </a:p>
      </dgm:t>
    </dgm:pt>
    <dgm:pt modelId="{5E7B6BCB-0215-47C1-8A30-AD3FFFF4DD78}" type="parTrans" cxnId="{8AB2BBA0-8FC4-46BC-9D03-9FE813E55293}">
      <dgm:prSet/>
      <dgm:spPr/>
      <dgm:t>
        <a:bodyPr/>
        <a:lstStyle/>
        <a:p>
          <a:endParaRPr lang="es-ES" sz="1400"/>
        </a:p>
      </dgm:t>
    </dgm:pt>
    <dgm:pt modelId="{35308F6F-3FD6-4C46-B2B1-C3374D2B33C0}" type="sibTrans" cxnId="{8AB2BBA0-8FC4-46BC-9D03-9FE813E55293}">
      <dgm:prSet/>
      <dgm:spPr/>
      <dgm:t>
        <a:bodyPr/>
        <a:lstStyle/>
        <a:p>
          <a:endParaRPr lang="es-ES" sz="1400"/>
        </a:p>
      </dgm:t>
    </dgm:pt>
    <dgm:pt modelId="{73A5FB11-78C1-465B-BD9E-19003F64A8EB}">
      <dgm:prSet phldrT="[Texto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sz="1400" dirty="0" err="1" smtClean="0"/>
            <a:t>Execution</a:t>
          </a:r>
          <a:r>
            <a:rPr lang="es-ES" sz="1400" dirty="0" smtClean="0"/>
            <a:t> </a:t>
          </a:r>
          <a:r>
            <a:rPr lang="es-ES" sz="1400" dirty="0" err="1" smtClean="0"/>
            <a:t>environment</a:t>
          </a:r>
          <a:r>
            <a:rPr lang="es-ES" sz="1400" dirty="0" smtClean="0"/>
            <a:t> </a:t>
          </a:r>
          <a:r>
            <a:rPr lang="es-ES" sz="1400" dirty="0" err="1" smtClean="0"/>
            <a:t>clean</a:t>
          </a:r>
          <a:r>
            <a:rPr lang="es-ES" sz="1400" dirty="0" smtClean="0"/>
            <a:t>-up</a:t>
          </a:r>
          <a:endParaRPr lang="es-ES" sz="1400" dirty="0"/>
        </a:p>
      </dgm:t>
    </dgm:pt>
    <dgm:pt modelId="{9E84B1B0-A723-4B52-BC51-ABC8D8D50884}" type="parTrans" cxnId="{AC04C154-5018-49A2-9395-2B4397C4ADF3}">
      <dgm:prSet/>
      <dgm:spPr/>
      <dgm:t>
        <a:bodyPr/>
        <a:lstStyle/>
        <a:p>
          <a:endParaRPr lang="es-ES" sz="1400"/>
        </a:p>
      </dgm:t>
    </dgm:pt>
    <dgm:pt modelId="{901AEFB9-6B4C-44F3-92B7-EBCC2EE7C7E3}" type="sibTrans" cxnId="{AC04C154-5018-49A2-9395-2B4397C4ADF3}">
      <dgm:prSet/>
      <dgm:spPr/>
      <dgm:t>
        <a:bodyPr/>
        <a:lstStyle/>
        <a:p>
          <a:endParaRPr lang="es-ES" sz="1400"/>
        </a:p>
      </dgm:t>
    </dgm:pt>
    <dgm:pt modelId="{66395482-E8F5-4131-8B9B-EA139F0FC617}" type="pres">
      <dgm:prSet presAssocID="{B6B9EAFA-2668-4787-B20B-63F13F843461}" presName="Name0" presStyleCnt="0">
        <dgm:presLayoutVars>
          <dgm:dir/>
          <dgm:animLvl val="lvl"/>
          <dgm:resizeHandles val="exact"/>
        </dgm:presLayoutVars>
      </dgm:prSet>
      <dgm:spPr/>
    </dgm:pt>
    <dgm:pt modelId="{250E0C33-A300-416E-86BD-7B20714CBDD4}" type="pres">
      <dgm:prSet presAssocID="{46971BE6-0154-4D63-84EB-A1C41CB229DE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D81705B-117E-4574-A54B-F1F200CDC1B9}" type="pres">
      <dgm:prSet presAssocID="{EA19B564-38B3-4079-A28D-4699AEE71249}" presName="parTxOnlySpace" presStyleCnt="0"/>
      <dgm:spPr/>
    </dgm:pt>
    <dgm:pt modelId="{ABB664FD-D49A-444A-83EA-6502C4408E98}" type="pres">
      <dgm:prSet presAssocID="{D47E7890-D8FB-4CCF-B1D5-FEAC7D3BA73F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D8AF52-ABD3-4EDA-A923-75DAB6A33746}" type="pres">
      <dgm:prSet presAssocID="{8F2091E2-9E29-4E2D-8BF1-FC8B4CDF3FC0}" presName="parTxOnlySpace" presStyleCnt="0"/>
      <dgm:spPr/>
    </dgm:pt>
    <dgm:pt modelId="{2FEC4538-3F6A-40D8-BB0D-A03DEE5199B7}" type="pres">
      <dgm:prSet presAssocID="{014241E7-AC69-459C-8A23-F8ABFDC7F034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0CBAFE-49E7-4F65-8E0D-F2C139A647A5}" type="pres">
      <dgm:prSet presAssocID="{35308F6F-3FD6-4C46-B2B1-C3374D2B33C0}" presName="parTxOnlySpace" presStyleCnt="0"/>
      <dgm:spPr/>
    </dgm:pt>
    <dgm:pt modelId="{0A218ED8-A2F8-4CC3-B194-304BDF0F4C72}" type="pres">
      <dgm:prSet presAssocID="{73A5FB11-78C1-465B-BD9E-19003F64A8EB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01389DA-EDE9-7B49-A59D-348EFE5AA92A}" type="presOf" srcId="{014241E7-AC69-459C-8A23-F8ABFDC7F034}" destId="{2FEC4538-3F6A-40D8-BB0D-A03DEE5199B7}" srcOrd="0" destOrd="0" presId="urn:microsoft.com/office/officeart/2005/8/layout/chevron1"/>
    <dgm:cxn modelId="{AFDE460A-1F0B-324B-AF9F-8B8B4A19125D}" type="presOf" srcId="{46971BE6-0154-4D63-84EB-A1C41CB229DE}" destId="{250E0C33-A300-416E-86BD-7B20714CBDD4}" srcOrd="0" destOrd="0" presId="urn:microsoft.com/office/officeart/2005/8/layout/chevron1"/>
    <dgm:cxn modelId="{2B61B713-AAFD-4F56-B70A-8310E8B56E93}" srcId="{B6B9EAFA-2668-4787-B20B-63F13F843461}" destId="{46971BE6-0154-4D63-84EB-A1C41CB229DE}" srcOrd="0" destOrd="0" parTransId="{B2A2A939-DFAC-4C0D-A8A8-EC45A158653B}" sibTransId="{EA19B564-38B3-4079-A28D-4699AEE71249}"/>
    <dgm:cxn modelId="{3EFA6D21-64EC-4D47-85FC-D014BEBC1ECD}" type="presOf" srcId="{73A5FB11-78C1-465B-BD9E-19003F64A8EB}" destId="{0A218ED8-A2F8-4CC3-B194-304BDF0F4C72}" srcOrd="0" destOrd="0" presId="urn:microsoft.com/office/officeart/2005/8/layout/chevron1"/>
    <dgm:cxn modelId="{29D3AD42-778F-6E44-BFDF-3F2C53262ED7}" type="presOf" srcId="{D47E7890-D8FB-4CCF-B1D5-FEAC7D3BA73F}" destId="{ABB664FD-D49A-444A-83EA-6502C4408E98}" srcOrd="0" destOrd="0" presId="urn:microsoft.com/office/officeart/2005/8/layout/chevron1"/>
    <dgm:cxn modelId="{AC04C154-5018-49A2-9395-2B4397C4ADF3}" srcId="{B6B9EAFA-2668-4787-B20B-63F13F843461}" destId="{73A5FB11-78C1-465B-BD9E-19003F64A8EB}" srcOrd="3" destOrd="0" parTransId="{9E84B1B0-A723-4B52-BC51-ABC8D8D50884}" sibTransId="{901AEFB9-6B4C-44F3-92B7-EBCC2EE7C7E3}"/>
    <dgm:cxn modelId="{5B0447C8-AC45-7748-B3E8-65F348D3ECC6}" type="presOf" srcId="{B6B9EAFA-2668-4787-B20B-63F13F843461}" destId="{66395482-E8F5-4131-8B9B-EA139F0FC617}" srcOrd="0" destOrd="0" presId="urn:microsoft.com/office/officeart/2005/8/layout/chevron1"/>
    <dgm:cxn modelId="{8AB2BBA0-8FC4-46BC-9D03-9FE813E55293}" srcId="{B6B9EAFA-2668-4787-B20B-63F13F843461}" destId="{014241E7-AC69-459C-8A23-F8ABFDC7F034}" srcOrd="2" destOrd="0" parTransId="{5E7B6BCB-0215-47C1-8A30-AD3FFFF4DD78}" sibTransId="{35308F6F-3FD6-4C46-B2B1-C3374D2B33C0}"/>
    <dgm:cxn modelId="{527BBDE5-58E5-4508-8128-82230222D8A3}" srcId="{B6B9EAFA-2668-4787-B20B-63F13F843461}" destId="{D47E7890-D8FB-4CCF-B1D5-FEAC7D3BA73F}" srcOrd="1" destOrd="0" parTransId="{12B468EE-56B0-45CF-8116-664F2840D212}" sibTransId="{8F2091E2-9E29-4E2D-8BF1-FC8B4CDF3FC0}"/>
    <dgm:cxn modelId="{53662DB9-0FF9-E944-8A5B-ECCE4A5FF67F}" type="presParOf" srcId="{66395482-E8F5-4131-8B9B-EA139F0FC617}" destId="{250E0C33-A300-416E-86BD-7B20714CBDD4}" srcOrd="0" destOrd="0" presId="urn:microsoft.com/office/officeart/2005/8/layout/chevron1"/>
    <dgm:cxn modelId="{8E2FACE5-1976-8548-9A39-46A04C27875B}" type="presParOf" srcId="{66395482-E8F5-4131-8B9B-EA139F0FC617}" destId="{CD81705B-117E-4574-A54B-F1F200CDC1B9}" srcOrd="1" destOrd="0" presId="urn:microsoft.com/office/officeart/2005/8/layout/chevron1"/>
    <dgm:cxn modelId="{AB695293-3350-D747-90B2-A602959D6761}" type="presParOf" srcId="{66395482-E8F5-4131-8B9B-EA139F0FC617}" destId="{ABB664FD-D49A-444A-83EA-6502C4408E98}" srcOrd="2" destOrd="0" presId="urn:microsoft.com/office/officeart/2005/8/layout/chevron1"/>
    <dgm:cxn modelId="{49349310-D1BA-6342-B173-AD1063B2E4A9}" type="presParOf" srcId="{66395482-E8F5-4131-8B9B-EA139F0FC617}" destId="{E4D8AF52-ABD3-4EDA-A923-75DAB6A33746}" srcOrd="3" destOrd="0" presId="urn:microsoft.com/office/officeart/2005/8/layout/chevron1"/>
    <dgm:cxn modelId="{2A455A78-E059-0148-A70C-40E600B7F6CE}" type="presParOf" srcId="{66395482-E8F5-4131-8B9B-EA139F0FC617}" destId="{2FEC4538-3F6A-40D8-BB0D-A03DEE5199B7}" srcOrd="4" destOrd="0" presId="urn:microsoft.com/office/officeart/2005/8/layout/chevron1"/>
    <dgm:cxn modelId="{4B9AE04A-B2AB-FB4A-822A-45F118305777}" type="presParOf" srcId="{66395482-E8F5-4131-8B9B-EA139F0FC617}" destId="{950CBAFE-49E7-4F65-8E0D-F2C139A647A5}" srcOrd="5" destOrd="0" presId="urn:microsoft.com/office/officeart/2005/8/layout/chevron1"/>
    <dgm:cxn modelId="{12E51797-B6E3-9B4A-9510-22CFB6164848}" type="presParOf" srcId="{66395482-E8F5-4131-8B9B-EA139F0FC617}" destId="{0A218ED8-A2F8-4CC3-B194-304BDF0F4C72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0E0C33-A300-416E-86BD-7B20714CBDD4}">
      <dsp:nvSpPr>
        <dsp:cNvPr id="0" name=""/>
        <dsp:cNvSpPr/>
      </dsp:nvSpPr>
      <dsp:spPr>
        <a:xfrm>
          <a:off x="3373" y="0"/>
          <a:ext cx="1963800" cy="671973"/>
        </a:xfrm>
        <a:prstGeom prst="chevron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Execution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request</a:t>
          </a:r>
          <a:r>
            <a:rPr lang="es-ES" sz="1400" kern="1200" dirty="0" smtClean="0"/>
            <a:t/>
          </a:r>
          <a:br>
            <a:rPr lang="es-ES" sz="1400" kern="1200" dirty="0" smtClean="0"/>
          </a:br>
          <a:r>
            <a:rPr lang="es-ES" sz="1400" kern="1200" dirty="0" smtClean="0"/>
            <a:t> </a:t>
          </a:r>
          <a:r>
            <a:rPr lang="es-ES" sz="1400" kern="1200" dirty="0" err="1" smtClean="0"/>
            <a:t>analysis</a:t>
          </a:r>
          <a:endParaRPr lang="es-ES" sz="1400" kern="1200" dirty="0"/>
        </a:p>
      </dsp:txBody>
      <dsp:txXfrm>
        <a:off x="339360" y="0"/>
        <a:ext cx="1291827" cy="671973"/>
      </dsp:txXfrm>
    </dsp:sp>
    <dsp:sp modelId="{ABB664FD-D49A-444A-83EA-6502C4408E98}">
      <dsp:nvSpPr>
        <dsp:cNvPr id="0" name=""/>
        <dsp:cNvSpPr/>
      </dsp:nvSpPr>
      <dsp:spPr>
        <a:xfrm>
          <a:off x="1770793" y="0"/>
          <a:ext cx="1963800" cy="671973"/>
        </a:xfrm>
        <a:prstGeom prst="chevron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Execution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environment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preparation</a:t>
          </a:r>
          <a:endParaRPr lang="es-ES" sz="1400" kern="1200" dirty="0"/>
        </a:p>
      </dsp:txBody>
      <dsp:txXfrm>
        <a:off x="2106780" y="0"/>
        <a:ext cx="1291827" cy="671973"/>
      </dsp:txXfrm>
    </dsp:sp>
    <dsp:sp modelId="{2FEC4538-3F6A-40D8-BB0D-A03DEE5199B7}">
      <dsp:nvSpPr>
        <dsp:cNvPr id="0" name=""/>
        <dsp:cNvSpPr/>
      </dsp:nvSpPr>
      <dsp:spPr>
        <a:xfrm>
          <a:off x="3538213" y="0"/>
          <a:ext cx="1963800" cy="671973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Evaluation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description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execution</a:t>
          </a:r>
          <a:endParaRPr lang="es-ES" sz="1400" kern="1200" dirty="0"/>
        </a:p>
      </dsp:txBody>
      <dsp:txXfrm>
        <a:off x="3874200" y="0"/>
        <a:ext cx="1291827" cy="671973"/>
      </dsp:txXfrm>
    </dsp:sp>
    <dsp:sp modelId="{0A218ED8-A2F8-4CC3-B194-304BDF0F4C72}">
      <dsp:nvSpPr>
        <dsp:cNvPr id="0" name=""/>
        <dsp:cNvSpPr/>
      </dsp:nvSpPr>
      <dsp:spPr>
        <a:xfrm>
          <a:off x="5305634" y="0"/>
          <a:ext cx="1963800" cy="671973"/>
        </a:xfrm>
        <a:prstGeom prst="chevron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Execution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environment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clean</a:t>
          </a:r>
          <a:r>
            <a:rPr lang="es-ES" sz="1400" kern="1200" dirty="0" smtClean="0"/>
            <a:t>-up</a:t>
          </a:r>
          <a:endParaRPr lang="es-ES" sz="1400" kern="1200" dirty="0"/>
        </a:p>
      </dsp:txBody>
      <dsp:txXfrm>
        <a:off x="5641621" y="0"/>
        <a:ext cx="1291827" cy="6719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B664FD-D49A-444A-83EA-6502C4408E98}">
      <dsp:nvSpPr>
        <dsp:cNvPr id="0" name=""/>
        <dsp:cNvSpPr/>
      </dsp:nvSpPr>
      <dsp:spPr>
        <a:xfrm>
          <a:off x="2976" y="0"/>
          <a:ext cx="1779017" cy="58912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Infrastructure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request</a:t>
          </a:r>
          <a:endParaRPr lang="es-ES" sz="1400" kern="1200" dirty="0"/>
        </a:p>
      </dsp:txBody>
      <dsp:txXfrm>
        <a:off x="297536" y="0"/>
        <a:ext cx="1189897" cy="589120"/>
      </dsp:txXfrm>
    </dsp:sp>
    <dsp:sp modelId="{5E01311A-2CDD-49D7-9284-00A9761CBB78}">
      <dsp:nvSpPr>
        <dsp:cNvPr id="0" name=""/>
        <dsp:cNvSpPr/>
      </dsp:nvSpPr>
      <dsp:spPr>
        <a:xfrm>
          <a:off x="1604092" y="0"/>
          <a:ext cx="1779017" cy="58912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Tools </a:t>
          </a:r>
          <a:r>
            <a:rPr lang="es-ES" sz="1400" kern="1200" dirty="0" err="1" smtClean="0"/>
            <a:t>deployment</a:t>
          </a:r>
          <a:endParaRPr lang="es-ES" sz="1400" kern="1200" dirty="0"/>
        </a:p>
      </dsp:txBody>
      <dsp:txXfrm>
        <a:off x="1898652" y="0"/>
        <a:ext cx="1189897" cy="5891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B664FD-D49A-444A-83EA-6502C4408E98}">
      <dsp:nvSpPr>
        <dsp:cNvPr id="0" name=""/>
        <dsp:cNvSpPr/>
      </dsp:nvSpPr>
      <dsp:spPr>
        <a:xfrm>
          <a:off x="2977" y="0"/>
          <a:ext cx="1779813" cy="59039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Tools  </a:t>
          </a:r>
          <a:r>
            <a:rPr lang="es-ES" sz="1400" kern="1200" dirty="0" err="1" smtClean="0"/>
            <a:t>undeployment</a:t>
          </a:r>
          <a:endParaRPr lang="es-ES" sz="1400" kern="1200" dirty="0"/>
        </a:p>
      </dsp:txBody>
      <dsp:txXfrm>
        <a:off x="298177" y="0"/>
        <a:ext cx="1189414" cy="590399"/>
      </dsp:txXfrm>
    </dsp:sp>
    <dsp:sp modelId="{5E01311A-2CDD-49D7-9284-00A9761CBB78}">
      <dsp:nvSpPr>
        <dsp:cNvPr id="0" name=""/>
        <dsp:cNvSpPr/>
      </dsp:nvSpPr>
      <dsp:spPr>
        <a:xfrm>
          <a:off x="1607786" y="0"/>
          <a:ext cx="1779813" cy="59039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Infrastructure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release</a:t>
          </a:r>
          <a:endParaRPr lang="es-ES" sz="1400" kern="1200" dirty="0"/>
        </a:p>
      </dsp:txBody>
      <dsp:txXfrm>
        <a:off x="1902986" y="0"/>
        <a:ext cx="1189414" cy="5903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9B3AA3-7BD2-4D77-92FD-1F0AA7C1E57C}">
      <dsp:nvSpPr>
        <dsp:cNvPr id="0" name=""/>
        <dsp:cNvSpPr/>
      </dsp:nvSpPr>
      <dsp:spPr>
        <a:xfrm>
          <a:off x="2320" y="25086"/>
          <a:ext cx="1350565" cy="54022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Test data </a:t>
          </a:r>
          <a:r>
            <a:rPr lang="es-ES" sz="1400" kern="1200" dirty="0" err="1" smtClean="0"/>
            <a:t>stage</a:t>
          </a:r>
          <a:r>
            <a:rPr lang="es-ES" sz="1400" kern="1200" dirty="0" smtClean="0"/>
            <a:t>-in</a:t>
          </a:r>
          <a:endParaRPr lang="es-ES" sz="1400" kern="1200" dirty="0"/>
        </a:p>
      </dsp:txBody>
      <dsp:txXfrm>
        <a:off x="272433" y="25086"/>
        <a:ext cx="810339" cy="540226"/>
      </dsp:txXfrm>
    </dsp:sp>
    <dsp:sp modelId="{0A218ED8-A2F8-4CC3-B194-304BDF0F4C72}">
      <dsp:nvSpPr>
        <dsp:cNvPr id="0" name=""/>
        <dsp:cNvSpPr/>
      </dsp:nvSpPr>
      <dsp:spPr>
        <a:xfrm>
          <a:off x="1217828" y="25086"/>
          <a:ext cx="1350565" cy="54022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Activity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Execution</a:t>
          </a:r>
          <a:endParaRPr lang="es-ES" sz="1400" kern="1200" dirty="0"/>
        </a:p>
      </dsp:txBody>
      <dsp:txXfrm>
        <a:off x="1487941" y="25086"/>
        <a:ext cx="810339" cy="540226"/>
      </dsp:txXfrm>
    </dsp:sp>
    <dsp:sp modelId="{7D0EA999-DCD4-4C23-9064-AF4EFF5EC388}">
      <dsp:nvSpPr>
        <dsp:cNvPr id="0" name=""/>
        <dsp:cNvSpPr/>
      </dsp:nvSpPr>
      <dsp:spPr>
        <a:xfrm>
          <a:off x="2433337" y="25086"/>
          <a:ext cx="1350565" cy="54022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Results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storage</a:t>
          </a:r>
          <a:endParaRPr lang="es-ES" sz="1400" kern="1200" dirty="0"/>
        </a:p>
      </dsp:txBody>
      <dsp:txXfrm>
        <a:off x="2703450" y="25086"/>
        <a:ext cx="810339" cy="540226"/>
      </dsp:txXfrm>
    </dsp:sp>
    <dsp:sp modelId="{1FD8F830-0331-4573-A1C5-171C2B57782D}">
      <dsp:nvSpPr>
        <dsp:cNvPr id="0" name=""/>
        <dsp:cNvSpPr/>
      </dsp:nvSpPr>
      <dsp:spPr>
        <a:xfrm>
          <a:off x="3648846" y="25086"/>
          <a:ext cx="1350565" cy="54022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Test data </a:t>
          </a:r>
          <a:r>
            <a:rPr lang="es-ES" sz="1400" kern="1200" dirty="0" err="1" smtClean="0"/>
            <a:t>stage-out</a:t>
          </a:r>
          <a:endParaRPr lang="es-ES" sz="1400" kern="1200" dirty="0"/>
        </a:p>
      </dsp:txBody>
      <dsp:txXfrm>
        <a:off x="3918959" y="25086"/>
        <a:ext cx="810339" cy="5402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B664FD-D49A-444A-83EA-6502C4408E98}">
      <dsp:nvSpPr>
        <dsp:cNvPr id="0" name=""/>
        <dsp:cNvSpPr/>
      </dsp:nvSpPr>
      <dsp:spPr>
        <a:xfrm>
          <a:off x="2976" y="0"/>
          <a:ext cx="1779017" cy="58912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Infrastructure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request</a:t>
          </a:r>
          <a:endParaRPr lang="es-ES" sz="1400" kern="1200" dirty="0"/>
        </a:p>
      </dsp:txBody>
      <dsp:txXfrm>
        <a:off x="297536" y="0"/>
        <a:ext cx="1189897" cy="589120"/>
      </dsp:txXfrm>
    </dsp:sp>
    <dsp:sp modelId="{5E01311A-2CDD-49D7-9284-00A9761CBB78}">
      <dsp:nvSpPr>
        <dsp:cNvPr id="0" name=""/>
        <dsp:cNvSpPr/>
      </dsp:nvSpPr>
      <dsp:spPr>
        <a:xfrm>
          <a:off x="1607068" y="0"/>
          <a:ext cx="1779017" cy="589120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Tools </a:t>
          </a:r>
          <a:r>
            <a:rPr lang="es-ES" sz="1400" kern="1200" dirty="0" err="1" smtClean="0"/>
            <a:t>deployment</a:t>
          </a:r>
          <a:endParaRPr lang="es-ES" sz="1400" kern="1200" dirty="0"/>
        </a:p>
      </dsp:txBody>
      <dsp:txXfrm>
        <a:off x="1901628" y="0"/>
        <a:ext cx="1189897" cy="5891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B664FD-D49A-444A-83EA-6502C4408E98}">
      <dsp:nvSpPr>
        <dsp:cNvPr id="0" name=""/>
        <dsp:cNvSpPr/>
      </dsp:nvSpPr>
      <dsp:spPr>
        <a:xfrm>
          <a:off x="2977" y="0"/>
          <a:ext cx="1779813" cy="59039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Tools  </a:t>
          </a:r>
          <a:r>
            <a:rPr lang="es-ES" sz="1400" kern="1200" dirty="0" err="1" smtClean="0"/>
            <a:t>undeployment</a:t>
          </a:r>
          <a:endParaRPr lang="es-ES" sz="1400" kern="1200" dirty="0"/>
        </a:p>
      </dsp:txBody>
      <dsp:txXfrm>
        <a:off x="298177" y="0"/>
        <a:ext cx="1189414" cy="590399"/>
      </dsp:txXfrm>
    </dsp:sp>
    <dsp:sp modelId="{5E01311A-2CDD-49D7-9284-00A9761CBB78}">
      <dsp:nvSpPr>
        <dsp:cNvPr id="0" name=""/>
        <dsp:cNvSpPr/>
      </dsp:nvSpPr>
      <dsp:spPr>
        <a:xfrm>
          <a:off x="1607786" y="0"/>
          <a:ext cx="1779813" cy="59039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Infrastructure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release</a:t>
          </a:r>
          <a:endParaRPr lang="es-ES" sz="1400" kern="1200" dirty="0"/>
        </a:p>
      </dsp:txBody>
      <dsp:txXfrm>
        <a:off x="1902986" y="0"/>
        <a:ext cx="1189414" cy="5903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9B3AA3-7BD2-4D77-92FD-1F0AA7C1E57C}">
      <dsp:nvSpPr>
        <dsp:cNvPr id="0" name=""/>
        <dsp:cNvSpPr/>
      </dsp:nvSpPr>
      <dsp:spPr>
        <a:xfrm>
          <a:off x="2320" y="25086"/>
          <a:ext cx="1350565" cy="54022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Test data </a:t>
          </a:r>
          <a:r>
            <a:rPr lang="es-ES" sz="1400" kern="1200" dirty="0" err="1" smtClean="0"/>
            <a:t>stage</a:t>
          </a:r>
          <a:r>
            <a:rPr lang="es-ES" sz="1400" kern="1200" dirty="0" smtClean="0"/>
            <a:t>-in</a:t>
          </a:r>
          <a:endParaRPr lang="es-ES" sz="1400" kern="1200" dirty="0"/>
        </a:p>
      </dsp:txBody>
      <dsp:txXfrm>
        <a:off x="272433" y="25086"/>
        <a:ext cx="810339" cy="540226"/>
      </dsp:txXfrm>
    </dsp:sp>
    <dsp:sp modelId="{0A218ED8-A2F8-4CC3-B194-304BDF0F4C72}">
      <dsp:nvSpPr>
        <dsp:cNvPr id="0" name=""/>
        <dsp:cNvSpPr/>
      </dsp:nvSpPr>
      <dsp:spPr>
        <a:xfrm>
          <a:off x="1217828" y="25086"/>
          <a:ext cx="1350565" cy="54022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Activity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Execution</a:t>
          </a:r>
          <a:endParaRPr lang="es-ES" sz="1400" kern="1200" dirty="0"/>
        </a:p>
      </dsp:txBody>
      <dsp:txXfrm>
        <a:off x="1487941" y="25086"/>
        <a:ext cx="810339" cy="540226"/>
      </dsp:txXfrm>
    </dsp:sp>
    <dsp:sp modelId="{7D0EA999-DCD4-4C23-9064-AF4EFF5EC388}">
      <dsp:nvSpPr>
        <dsp:cNvPr id="0" name=""/>
        <dsp:cNvSpPr/>
      </dsp:nvSpPr>
      <dsp:spPr>
        <a:xfrm>
          <a:off x="2433337" y="25086"/>
          <a:ext cx="1350565" cy="54022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Results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storage</a:t>
          </a:r>
          <a:endParaRPr lang="es-ES" sz="1400" kern="1200" dirty="0"/>
        </a:p>
      </dsp:txBody>
      <dsp:txXfrm>
        <a:off x="2703450" y="25086"/>
        <a:ext cx="810339" cy="540226"/>
      </dsp:txXfrm>
    </dsp:sp>
    <dsp:sp modelId="{1FD8F830-0331-4573-A1C5-171C2B57782D}">
      <dsp:nvSpPr>
        <dsp:cNvPr id="0" name=""/>
        <dsp:cNvSpPr/>
      </dsp:nvSpPr>
      <dsp:spPr>
        <a:xfrm>
          <a:off x="3648846" y="25086"/>
          <a:ext cx="1350565" cy="54022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Test data </a:t>
          </a:r>
          <a:r>
            <a:rPr lang="es-ES" sz="1400" kern="1200" dirty="0" err="1" smtClean="0"/>
            <a:t>stage-out</a:t>
          </a:r>
          <a:endParaRPr lang="es-ES" sz="1400" kern="1200" dirty="0"/>
        </a:p>
      </dsp:txBody>
      <dsp:txXfrm>
        <a:off x="3918959" y="25086"/>
        <a:ext cx="810339" cy="5402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0E0C33-A300-416E-86BD-7B20714CBDD4}">
      <dsp:nvSpPr>
        <dsp:cNvPr id="0" name=""/>
        <dsp:cNvSpPr/>
      </dsp:nvSpPr>
      <dsp:spPr>
        <a:xfrm>
          <a:off x="3373" y="0"/>
          <a:ext cx="1963800" cy="671973"/>
        </a:xfrm>
        <a:prstGeom prst="chevron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Execution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request</a:t>
          </a:r>
          <a:r>
            <a:rPr lang="es-ES" sz="1400" kern="1200" dirty="0" smtClean="0"/>
            <a:t/>
          </a:r>
          <a:br>
            <a:rPr lang="es-ES" sz="1400" kern="1200" dirty="0" smtClean="0"/>
          </a:br>
          <a:r>
            <a:rPr lang="es-ES" sz="1400" kern="1200" dirty="0" smtClean="0"/>
            <a:t> </a:t>
          </a:r>
          <a:r>
            <a:rPr lang="es-ES" sz="1400" kern="1200" dirty="0" err="1" smtClean="0"/>
            <a:t>analysis</a:t>
          </a:r>
          <a:endParaRPr lang="es-ES" sz="1400" kern="1200" dirty="0"/>
        </a:p>
      </dsp:txBody>
      <dsp:txXfrm>
        <a:off x="339360" y="0"/>
        <a:ext cx="1291827" cy="671973"/>
      </dsp:txXfrm>
    </dsp:sp>
    <dsp:sp modelId="{ABB664FD-D49A-444A-83EA-6502C4408E98}">
      <dsp:nvSpPr>
        <dsp:cNvPr id="0" name=""/>
        <dsp:cNvSpPr/>
      </dsp:nvSpPr>
      <dsp:spPr>
        <a:xfrm>
          <a:off x="1770793" y="0"/>
          <a:ext cx="1963800" cy="671973"/>
        </a:xfrm>
        <a:prstGeom prst="chevron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Execution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environment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preparation</a:t>
          </a:r>
          <a:endParaRPr lang="es-ES" sz="1400" kern="1200" dirty="0"/>
        </a:p>
      </dsp:txBody>
      <dsp:txXfrm>
        <a:off x="2106780" y="0"/>
        <a:ext cx="1291827" cy="671973"/>
      </dsp:txXfrm>
    </dsp:sp>
    <dsp:sp modelId="{2FEC4538-3F6A-40D8-BB0D-A03DEE5199B7}">
      <dsp:nvSpPr>
        <dsp:cNvPr id="0" name=""/>
        <dsp:cNvSpPr/>
      </dsp:nvSpPr>
      <dsp:spPr>
        <a:xfrm>
          <a:off x="3538213" y="0"/>
          <a:ext cx="1963800" cy="671973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Evaluation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description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execution</a:t>
          </a:r>
          <a:endParaRPr lang="es-ES" sz="1400" kern="1200" dirty="0"/>
        </a:p>
      </dsp:txBody>
      <dsp:txXfrm>
        <a:off x="3874200" y="0"/>
        <a:ext cx="1291827" cy="671973"/>
      </dsp:txXfrm>
    </dsp:sp>
    <dsp:sp modelId="{0A218ED8-A2F8-4CC3-B194-304BDF0F4C72}">
      <dsp:nvSpPr>
        <dsp:cNvPr id="0" name=""/>
        <dsp:cNvSpPr/>
      </dsp:nvSpPr>
      <dsp:spPr>
        <a:xfrm>
          <a:off x="5305634" y="0"/>
          <a:ext cx="1963800" cy="671973"/>
        </a:xfrm>
        <a:prstGeom prst="chevron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Execution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environment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clean</a:t>
          </a:r>
          <a:r>
            <a:rPr lang="es-ES" sz="1400" kern="1200" dirty="0" smtClean="0"/>
            <a:t>-up</a:t>
          </a:r>
          <a:endParaRPr lang="es-ES" sz="1400" kern="1200" dirty="0"/>
        </a:p>
      </dsp:txBody>
      <dsp:txXfrm>
        <a:off x="5641621" y="0"/>
        <a:ext cx="1291827" cy="6719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0319C-4867-4664-A5CF-9D7A5A1E1C0F}" type="datetimeFigureOut">
              <a:rPr lang="de-DE" smtClean="0"/>
              <a:pPr/>
              <a:t>31/10/2011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244F7-0032-4B9A-99F8-A90A07C24512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9618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/>
          <p:cNvSpPr/>
          <p:nvPr userDrawn="1"/>
        </p:nvSpPr>
        <p:spPr>
          <a:xfrm>
            <a:off x="7314" y="6143644"/>
            <a:ext cx="9122055" cy="7143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29" name="Picture 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0"/>
            <a:ext cx="9144032" cy="625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786050" y="2143116"/>
            <a:ext cx="5915012" cy="1470025"/>
          </a:xfrm>
        </p:spPr>
        <p:txBody>
          <a:bodyPr/>
          <a:lstStyle>
            <a:lvl1pPr algn="r">
              <a:defRPr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786050" y="3886200"/>
            <a:ext cx="5929354" cy="1752600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04.08.2010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104896" y="6357958"/>
            <a:ext cx="28956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614338" cy="365125"/>
          </a:xfrm>
        </p:spPr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3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0" name="Datumsplatzhalter 3"/>
          <p:cNvSpPr>
            <a:spLocks noGrp="1"/>
          </p:cNvSpPr>
          <p:nvPr>
            <p:ph type="dt" sz="half" idx="13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3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3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972199"/>
            <a:ext cx="9143999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329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0007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r>
              <a:rPr lang="es-ES" dirty="0" smtClean="0"/>
              <a:t>28.10.2011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rebuchet MS" pitchFamily="34" charset="0"/>
              </a:defRPr>
            </a:lvl1pPr>
          </a:lstStyle>
          <a:p>
            <a:fld id="{F103508C-EB55-4A35-A319-321A26945E7D}" type="slidenum">
              <a:rPr lang="de-DE" smtClean="0"/>
              <a:pPr/>
              <a:t>‹#›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emf"/><Relationship Id="rId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diagramQuickStyle" Target="../diagrams/quickStyle2.xml"/><Relationship Id="rId20" Type="http://schemas.openxmlformats.org/officeDocument/2006/relationships/diagramData" Target="../diagrams/data4.xml"/><Relationship Id="rId21" Type="http://schemas.openxmlformats.org/officeDocument/2006/relationships/diagramLayout" Target="../diagrams/layout4.xml"/><Relationship Id="rId22" Type="http://schemas.openxmlformats.org/officeDocument/2006/relationships/diagramQuickStyle" Target="../diagrams/quickStyle4.xml"/><Relationship Id="rId23" Type="http://schemas.openxmlformats.org/officeDocument/2006/relationships/diagramColors" Target="../diagrams/colors4.xml"/><Relationship Id="rId24" Type="http://schemas.microsoft.com/office/2007/relationships/diagramDrawing" Target="../diagrams/drawing4.xml"/><Relationship Id="rId25" Type="http://schemas.openxmlformats.org/officeDocument/2006/relationships/image" Target="../media/image8.png"/><Relationship Id="rId26" Type="http://schemas.openxmlformats.org/officeDocument/2006/relationships/image" Target="../media/image13.png"/><Relationship Id="rId27" Type="http://schemas.openxmlformats.org/officeDocument/2006/relationships/image" Target="../media/image14.png"/><Relationship Id="rId28" Type="http://schemas.openxmlformats.org/officeDocument/2006/relationships/image" Target="../media/image10.png"/><Relationship Id="rId10" Type="http://schemas.openxmlformats.org/officeDocument/2006/relationships/diagramColors" Target="../diagrams/colors2.xml"/><Relationship Id="rId11" Type="http://schemas.microsoft.com/office/2007/relationships/diagramDrawing" Target="../diagrams/drawing2.xml"/><Relationship Id="rId12" Type="http://schemas.openxmlformats.org/officeDocument/2006/relationships/image" Target="../media/image6.png"/><Relationship Id="rId13" Type="http://schemas.openxmlformats.org/officeDocument/2006/relationships/image" Target="../media/image12.png"/><Relationship Id="rId14" Type="http://schemas.openxmlformats.org/officeDocument/2006/relationships/diagramData" Target="../diagrams/data3.xml"/><Relationship Id="rId15" Type="http://schemas.openxmlformats.org/officeDocument/2006/relationships/diagramLayout" Target="../diagrams/layout3.xml"/><Relationship Id="rId16" Type="http://schemas.openxmlformats.org/officeDocument/2006/relationships/diagramQuickStyle" Target="../diagrams/quickStyle3.xml"/><Relationship Id="rId17" Type="http://schemas.openxmlformats.org/officeDocument/2006/relationships/diagramColors" Target="../diagrams/colors3.xml"/><Relationship Id="rId18" Type="http://schemas.microsoft.com/office/2007/relationships/diagramDrawing" Target="../diagrams/drawing3.xml"/><Relationship Id="rId19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diagramData" Target="../diagrams/data2.xml"/><Relationship Id="rId8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diagramData" Target="../diagrams/data6.xml"/><Relationship Id="rId20" Type="http://schemas.openxmlformats.org/officeDocument/2006/relationships/diagramQuickStyle" Target="../diagrams/quickStyle7.xml"/><Relationship Id="rId21" Type="http://schemas.openxmlformats.org/officeDocument/2006/relationships/diagramColors" Target="../diagrams/colors7.xml"/><Relationship Id="rId22" Type="http://schemas.microsoft.com/office/2007/relationships/diagramDrawing" Target="../diagrams/drawing7.xml"/><Relationship Id="rId23" Type="http://schemas.openxmlformats.org/officeDocument/2006/relationships/diagramData" Target="../diagrams/data8.xml"/><Relationship Id="rId24" Type="http://schemas.openxmlformats.org/officeDocument/2006/relationships/diagramLayout" Target="../diagrams/layout8.xml"/><Relationship Id="rId25" Type="http://schemas.openxmlformats.org/officeDocument/2006/relationships/diagramQuickStyle" Target="../diagrams/quickStyle8.xml"/><Relationship Id="rId26" Type="http://schemas.openxmlformats.org/officeDocument/2006/relationships/diagramColors" Target="../diagrams/colors8.xml"/><Relationship Id="rId27" Type="http://schemas.microsoft.com/office/2007/relationships/diagramDrawing" Target="../diagrams/drawing8.xml"/><Relationship Id="rId28" Type="http://schemas.openxmlformats.org/officeDocument/2006/relationships/image" Target="../media/image9.emf"/><Relationship Id="rId10" Type="http://schemas.openxmlformats.org/officeDocument/2006/relationships/diagramLayout" Target="../diagrams/layout6.xml"/><Relationship Id="rId11" Type="http://schemas.openxmlformats.org/officeDocument/2006/relationships/diagramQuickStyle" Target="../diagrams/quickStyle6.xml"/><Relationship Id="rId12" Type="http://schemas.openxmlformats.org/officeDocument/2006/relationships/diagramColors" Target="../diagrams/colors6.xml"/><Relationship Id="rId13" Type="http://schemas.microsoft.com/office/2007/relationships/diagramDrawing" Target="../diagrams/drawing6.xml"/><Relationship Id="rId14" Type="http://schemas.openxmlformats.org/officeDocument/2006/relationships/image" Target="../media/image8.png"/><Relationship Id="rId15" Type="http://schemas.openxmlformats.org/officeDocument/2006/relationships/image" Target="../media/image13.png"/><Relationship Id="rId16" Type="http://schemas.openxmlformats.org/officeDocument/2006/relationships/image" Target="../media/image14.png"/><Relationship Id="rId17" Type="http://schemas.openxmlformats.org/officeDocument/2006/relationships/image" Target="../media/image10.png"/><Relationship Id="rId18" Type="http://schemas.openxmlformats.org/officeDocument/2006/relationships/diagramData" Target="../diagrams/data7.xml"/><Relationship Id="rId19" Type="http://schemas.openxmlformats.org/officeDocument/2006/relationships/diagramLayout" Target="../diagrams/layout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7" Type="http://schemas.openxmlformats.org/officeDocument/2006/relationships/image" Target="../media/image6.png"/><Relationship Id="rId8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emf"/><Relationship Id="rId3" Type="http://schemas.openxmlformats.org/officeDocument/2006/relationships/image" Target="../media/image1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55776" y="2143116"/>
            <a:ext cx="6145286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Infrastructure and Workflow for the Formal Evaluation of</a:t>
            </a:r>
            <a:br>
              <a:rPr lang="en-GB" dirty="0"/>
            </a:br>
            <a:r>
              <a:rPr lang="en-GB" dirty="0"/>
              <a:t>Semantic Search Technologies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051720" y="4484712"/>
            <a:ext cx="6663684" cy="1752600"/>
          </a:xfrm>
        </p:spPr>
        <p:txBody>
          <a:bodyPr>
            <a:normAutofit/>
          </a:bodyPr>
          <a:lstStyle/>
          <a:p>
            <a:r>
              <a:rPr lang="en-GB" sz="1800" b="1" u="sng" dirty="0" smtClean="0"/>
              <a:t>Stuart N. Wrigley</a:t>
            </a:r>
            <a:r>
              <a:rPr lang="en-GB" sz="1800" baseline="30000" dirty="0" smtClean="0"/>
              <a:t>1</a:t>
            </a:r>
            <a:r>
              <a:rPr lang="en-GB" sz="1800" b="1" dirty="0" smtClean="0"/>
              <a:t>, </a:t>
            </a:r>
            <a:r>
              <a:rPr lang="en-GB" sz="1800" b="1" dirty="0" err="1" smtClean="0"/>
              <a:t>Raúl</a:t>
            </a:r>
            <a:r>
              <a:rPr lang="en-GB" sz="1800" b="1" dirty="0" smtClean="0"/>
              <a:t> García-Castro</a:t>
            </a:r>
            <a:r>
              <a:rPr lang="en-GB" sz="1800" baseline="30000" dirty="0" smtClean="0"/>
              <a:t>2</a:t>
            </a:r>
            <a:r>
              <a:rPr lang="en-GB" sz="1800" b="1" dirty="0" smtClean="0"/>
              <a:t> and Cassia Trojahn</a:t>
            </a:r>
            <a:r>
              <a:rPr lang="en-GB" sz="1800" baseline="30000" dirty="0" smtClean="0"/>
              <a:t>3</a:t>
            </a:r>
          </a:p>
          <a:p>
            <a:r>
              <a:rPr lang="en-GB" sz="1800" baseline="30000" dirty="0" smtClean="0"/>
              <a:t>1</a:t>
            </a:r>
            <a:r>
              <a:rPr lang="en-GB" sz="1800" dirty="0" smtClean="0"/>
              <a:t>University of Sheffield, UK</a:t>
            </a:r>
            <a:br>
              <a:rPr lang="en-GB" sz="1800" dirty="0" smtClean="0"/>
            </a:br>
            <a:r>
              <a:rPr lang="en-GB" sz="1800" baseline="30000" dirty="0" smtClean="0"/>
              <a:t>2</a:t>
            </a:r>
            <a:r>
              <a:rPr lang="en-GB" sz="1800" dirty="0" smtClean="0"/>
              <a:t>Universidad </a:t>
            </a:r>
            <a:r>
              <a:rPr lang="en-GB" sz="1800" dirty="0" err="1" smtClean="0"/>
              <a:t>Politécnica</a:t>
            </a:r>
            <a:r>
              <a:rPr lang="en-GB" sz="1800" dirty="0" smtClean="0"/>
              <a:t> de Madrid, Spain</a:t>
            </a:r>
            <a:br>
              <a:rPr lang="en-GB" sz="1800" dirty="0" smtClean="0"/>
            </a:br>
            <a:r>
              <a:rPr lang="en-GB" sz="1800" baseline="30000" dirty="0" smtClean="0"/>
              <a:t>3</a:t>
            </a:r>
            <a:r>
              <a:rPr lang="en-GB" sz="1800" dirty="0" smtClean="0"/>
              <a:t>INRIA, France</a:t>
            </a:r>
          </a:p>
          <a:p>
            <a:endParaRPr lang="en-GB" sz="18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981474" y="6334780"/>
            <a:ext cx="5150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00" dirty="0">
                <a:solidFill>
                  <a:schemeClr val="bg1">
                    <a:lumMod val="75000"/>
                  </a:schemeClr>
                </a:solidFill>
              </a:rPr>
              <a:t>Data </a:t>
            </a:r>
            <a:r>
              <a:rPr lang="en-GB" sz="1400" dirty="0" err="1">
                <a:solidFill>
                  <a:schemeClr val="bg1">
                    <a:lumMod val="75000"/>
                  </a:schemeClr>
                </a:solidFill>
              </a:rPr>
              <a:t>infrastructurEs</a:t>
            </a:r>
            <a:r>
              <a:rPr lang="en-GB" sz="1400" dirty="0">
                <a:solidFill>
                  <a:schemeClr val="bg1">
                    <a:lumMod val="75000"/>
                  </a:schemeClr>
                </a:solidFill>
              </a:rPr>
              <a:t> for Supporting Information Retrieval </a:t>
            </a:r>
            <a:r>
              <a:rPr lang="en-GB" sz="1400" dirty="0" smtClean="0">
                <a:solidFill>
                  <a:schemeClr val="bg1">
                    <a:lumMod val="75000"/>
                  </a:schemeClr>
                </a:solidFill>
              </a:rPr>
              <a:t>Evaluation:</a:t>
            </a:r>
            <a:br>
              <a:rPr lang="en-GB" sz="1400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en-GB" sz="1400" dirty="0" smtClean="0">
                <a:solidFill>
                  <a:schemeClr val="bg1">
                    <a:lumMod val="75000"/>
                  </a:schemeClr>
                </a:solidFill>
              </a:rPr>
              <a:t>DESIRE </a:t>
            </a:r>
            <a:r>
              <a:rPr lang="en-GB" sz="1400" dirty="0">
                <a:solidFill>
                  <a:schemeClr val="bg1">
                    <a:lumMod val="75000"/>
                  </a:schemeClr>
                </a:solidFill>
              </a:rPr>
              <a:t>2011 Workshop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SEALS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000" dirty="0" smtClean="0"/>
              <a:t>SEALS: Semantic Evaluation At Large Scale</a:t>
            </a:r>
          </a:p>
          <a:p>
            <a:r>
              <a:rPr lang="en-GB" sz="2000" dirty="0" smtClean="0"/>
              <a:t>EU FP7 funded Infrastructures project</a:t>
            </a:r>
          </a:p>
          <a:p>
            <a:r>
              <a:rPr lang="en-GB" sz="2000" dirty="0" smtClean="0"/>
              <a:t>June 2009 – June 2012.</a:t>
            </a:r>
          </a:p>
          <a:p>
            <a:r>
              <a:rPr lang="en-GB" sz="2000" dirty="0" smtClean="0"/>
              <a:t>Initial areas</a:t>
            </a:r>
            <a:r>
              <a:rPr lang="en-GB" sz="2000" dirty="0"/>
              <a:t>: </a:t>
            </a:r>
            <a:r>
              <a:rPr lang="en-GB" sz="2000" dirty="0" smtClean="0"/>
              <a:t>ontology engineering, ontology </a:t>
            </a:r>
            <a:r>
              <a:rPr lang="en-GB" sz="2000" dirty="0"/>
              <a:t>storage and reasoning tools, </a:t>
            </a:r>
            <a:r>
              <a:rPr lang="en-GB" sz="2000" dirty="0" smtClean="0"/>
              <a:t>ontology matching, semantic </a:t>
            </a:r>
            <a:r>
              <a:rPr lang="en-GB" sz="2000" dirty="0"/>
              <a:t>web service </a:t>
            </a:r>
            <a:r>
              <a:rPr lang="en-GB" sz="2000" dirty="0" smtClean="0"/>
              <a:t>discovery, </a:t>
            </a:r>
            <a:r>
              <a:rPr lang="en-GB" sz="2000" b="1" dirty="0" smtClean="0"/>
              <a:t>semantic search</a:t>
            </a:r>
            <a:endParaRPr lang="en-GB" sz="2000" b="1" dirty="0"/>
          </a:p>
          <a:p>
            <a:endParaRPr lang="en-GB" sz="2000" dirty="0" smtClean="0"/>
          </a:p>
          <a:p>
            <a:r>
              <a:rPr lang="en-GB" sz="2000" dirty="0" smtClean="0"/>
              <a:t>Objectives:</a:t>
            </a:r>
          </a:p>
          <a:p>
            <a:pPr lvl="1"/>
            <a:r>
              <a:rPr lang="en-GB" sz="1800" dirty="0" smtClean="0"/>
              <a:t>SEALS Platform.</a:t>
            </a:r>
            <a:endParaRPr lang="en-GB" sz="1800" dirty="0"/>
          </a:p>
          <a:p>
            <a:pPr lvl="2"/>
            <a:r>
              <a:rPr lang="en-GB" sz="1400" dirty="0" smtClean="0"/>
              <a:t>A </a:t>
            </a:r>
            <a:r>
              <a:rPr lang="en-GB" sz="1400" i="1" dirty="0"/>
              <a:t>lasting</a:t>
            </a:r>
            <a:r>
              <a:rPr lang="en-GB" sz="1400" dirty="0"/>
              <a:t> reference </a:t>
            </a:r>
            <a:r>
              <a:rPr lang="en-GB" sz="1400" dirty="0" smtClean="0"/>
              <a:t>infrastructure.</a:t>
            </a:r>
          </a:p>
          <a:p>
            <a:pPr lvl="2"/>
            <a:r>
              <a:rPr lang="en-GB" sz="1400" dirty="0" smtClean="0"/>
              <a:t>Evaluations executed </a:t>
            </a:r>
            <a:r>
              <a:rPr lang="en-GB" sz="1400" dirty="0"/>
              <a:t>on-demand </a:t>
            </a:r>
            <a:r>
              <a:rPr lang="en-GB" sz="1400" dirty="0" smtClean="0"/>
              <a:t>on </a:t>
            </a:r>
            <a:r>
              <a:rPr lang="en-GB" sz="1400" dirty="0"/>
              <a:t>SEALS </a:t>
            </a:r>
            <a:r>
              <a:rPr lang="en-GB" sz="1400" dirty="0" smtClean="0"/>
              <a:t>Platform.</a:t>
            </a:r>
            <a:endParaRPr lang="en-GB" sz="1400" dirty="0"/>
          </a:p>
          <a:p>
            <a:pPr lvl="1"/>
            <a:r>
              <a:rPr lang="en-GB" sz="1800" dirty="0" smtClean="0"/>
              <a:t>SEALS </a:t>
            </a:r>
            <a:r>
              <a:rPr lang="en-GB" sz="1800" dirty="0"/>
              <a:t>Evaluation </a:t>
            </a:r>
            <a:r>
              <a:rPr lang="en-GB" sz="1800" dirty="0" smtClean="0"/>
              <a:t>Campaigns.</a:t>
            </a:r>
            <a:endParaRPr lang="en-GB" sz="1800" dirty="0"/>
          </a:p>
          <a:p>
            <a:pPr lvl="2"/>
            <a:r>
              <a:rPr lang="en-GB" sz="1400" dirty="0" smtClean="0"/>
              <a:t>Two </a:t>
            </a:r>
            <a:r>
              <a:rPr lang="en-GB" sz="1400" dirty="0"/>
              <a:t>public evaluation </a:t>
            </a:r>
            <a:r>
              <a:rPr lang="en-GB" sz="1400" dirty="0" smtClean="0"/>
              <a:t>campaigns</a:t>
            </a:r>
            <a:endParaRPr lang="en-GB" sz="1400" dirty="0"/>
          </a:p>
          <a:p>
            <a:pPr lvl="1"/>
            <a:r>
              <a:rPr lang="en-GB" sz="1800" dirty="0" smtClean="0"/>
              <a:t>SEALS Community.</a:t>
            </a:r>
          </a:p>
          <a:p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2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pic>
        <p:nvPicPr>
          <p:cNvPr id="6" name="Imagen 11" descr="e-infrastructure-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414" y="692696"/>
            <a:ext cx="1240753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n 13" descr="fp7-capaciti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948" y="188640"/>
            <a:ext cx="66803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1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645024"/>
            <a:ext cx="2195736" cy="2062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187624" y="4120858"/>
            <a:ext cx="4464496" cy="864096"/>
          </a:xfrm>
          <a:prstGeom prst="roundRect">
            <a:avLst/>
          </a:prstGeom>
          <a:noFill/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195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GB" dirty="0" smtClean="0"/>
              <a:t>Key </a:t>
            </a:r>
            <a:r>
              <a:rPr lang="en-GB" dirty="0"/>
              <a:t>(non-technical</a:t>
            </a:r>
            <a:r>
              <a:rPr lang="en-GB" dirty="0" smtClean="0"/>
              <a:t>) 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Infrastructure characteristics:</a:t>
            </a:r>
          </a:p>
          <a:p>
            <a:pPr lvl="1"/>
            <a:r>
              <a:rPr lang="en-GB" sz="2000" dirty="0" smtClean="0"/>
              <a:t>Open (both in terms of use and development – Apache 2.0 license)</a:t>
            </a:r>
          </a:p>
          <a:p>
            <a:pPr lvl="1"/>
            <a:r>
              <a:rPr lang="en-GB" sz="2000" dirty="0" smtClean="0"/>
              <a:t>Scalable (to users and data size – cluster-based)</a:t>
            </a:r>
          </a:p>
          <a:p>
            <a:pPr lvl="1"/>
            <a:r>
              <a:rPr lang="en-GB" sz="2000" dirty="0" smtClean="0"/>
              <a:t>Extensible (new </a:t>
            </a:r>
            <a:r>
              <a:rPr lang="en-GB" sz="2000" dirty="0" err="1" smtClean="0"/>
              <a:t>evals</a:t>
            </a:r>
            <a:r>
              <a:rPr lang="en-GB" sz="2000" dirty="0" smtClean="0"/>
              <a:t>, new tool types, new metrics)</a:t>
            </a:r>
          </a:p>
          <a:p>
            <a:pPr lvl="1"/>
            <a:r>
              <a:rPr lang="en-GB" sz="2000" dirty="0" smtClean="0"/>
              <a:t>Sustainable (beyond funded period)</a:t>
            </a:r>
          </a:p>
          <a:p>
            <a:pPr lvl="1"/>
            <a:r>
              <a:rPr lang="en-GB" sz="2000" dirty="0" smtClean="0"/>
              <a:t>Independent (unbiased, trustworthy)</a:t>
            </a:r>
          </a:p>
          <a:p>
            <a:pPr lvl="1"/>
            <a:r>
              <a:rPr lang="en-GB" sz="2000" dirty="0" smtClean="0"/>
              <a:t>Repeatable (</a:t>
            </a:r>
            <a:r>
              <a:rPr lang="en-GB" sz="2000" dirty="0" err="1" smtClean="0"/>
              <a:t>eval</a:t>
            </a:r>
            <a:r>
              <a:rPr lang="en-GB" sz="2000" dirty="0" smtClean="0"/>
              <a:t> results can be reproduced)</a:t>
            </a:r>
          </a:p>
          <a:p>
            <a:r>
              <a:rPr lang="en-GB" sz="2400" dirty="0" smtClean="0"/>
              <a:t>Core criteria:</a:t>
            </a:r>
          </a:p>
          <a:p>
            <a:pPr lvl="1"/>
            <a:r>
              <a:rPr lang="en-GB" sz="2000" dirty="0" smtClean="0"/>
              <a:t>Interoperability</a:t>
            </a:r>
          </a:p>
          <a:p>
            <a:pPr lvl="1"/>
            <a:r>
              <a:rPr lang="en-GB" sz="2000" dirty="0" smtClean="0"/>
              <a:t>Scalability</a:t>
            </a:r>
          </a:p>
          <a:p>
            <a:pPr lvl="1"/>
            <a:r>
              <a:rPr lang="en-GB" sz="2000" dirty="0" smtClean="0"/>
              <a:t>Tool-specific measures (e.g., alignment precision, </a:t>
            </a:r>
            <a:r>
              <a:rPr lang="en-GB" sz="2000" dirty="0" err="1" smtClean="0"/>
              <a:t>etc</a:t>
            </a:r>
            <a:r>
              <a:rPr lang="en-GB" sz="2000" dirty="0" smtClean="0"/>
              <a:t>)</a:t>
            </a:r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3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469982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Evaluation dependencies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4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sp>
        <p:nvSpPr>
          <p:cNvPr id="6" name="5 Elipse"/>
          <p:cNvSpPr/>
          <p:nvPr/>
        </p:nvSpPr>
        <p:spPr>
          <a:xfrm>
            <a:off x="416720" y="1392560"/>
            <a:ext cx="1928826" cy="928694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Tools</a:t>
            </a:r>
          </a:p>
        </p:txBody>
      </p:sp>
      <p:sp>
        <p:nvSpPr>
          <p:cNvPr id="7" name="6 Elipse"/>
          <p:cNvSpPr/>
          <p:nvPr/>
        </p:nvSpPr>
        <p:spPr>
          <a:xfrm>
            <a:off x="416720" y="3546858"/>
            <a:ext cx="1928826" cy="92869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Test data</a:t>
            </a:r>
          </a:p>
        </p:txBody>
      </p:sp>
      <p:sp>
        <p:nvSpPr>
          <p:cNvPr id="8" name="7 Elipse"/>
          <p:cNvSpPr/>
          <p:nvPr/>
        </p:nvSpPr>
        <p:spPr>
          <a:xfrm>
            <a:off x="6940953" y="2530569"/>
            <a:ext cx="1928826" cy="928694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Results</a:t>
            </a:r>
          </a:p>
        </p:txBody>
      </p:sp>
      <p:sp>
        <p:nvSpPr>
          <p:cNvPr id="9" name="8 Elipse"/>
          <p:cNvSpPr/>
          <p:nvPr/>
        </p:nvSpPr>
        <p:spPr>
          <a:xfrm>
            <a:off x="3854087" y="5000636"/>
            <a:ext cx="1928826" cy="92869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Evaluation descriptions</a:t>
            </a:r>
            <a:endParaRPr lang="en-US"/>
          </a:p>
        </p:txBody>
      </p:sp>
      <p:grpSp>
        <p:nvGrpSpPr>
          <p:cNvPr id="10" name="15 Grupo"/>
          <p:cNvGrpSpPr/>
          <p:nvPr/>
        </p:nvGrpSpPr>
        <p:grpSpPr>
          <a:xfrm>
            <a:off x="2345547" y="1856907"/>
            <a:ext cx="1362611" cy="1138010"/>
            <a:chOff x="2345547" y="2050240"/>
            <a:chExt cx="1362611" cy="1138010"/>
          </a:xfrm>
        </p:grpSpPr>
        <p:cxnSp>
          <p:nvCxnSpPr>
            <p:cNvPr id="11" name="10 Conector recto de flecha"/>
            <p:cNvCxnSpPr>
              <a:stCxn id="22" idx="1"/>
              <a:endCxn id="6" idx="6"/>
            </p:cNvCxnSpPr>
            <p:nvPr/>
          </p:nvCxnSpPr>
          <p:spPr>
            <a:xfrm rot="10800000">
              <a:off x="2345547" y="2050240"/>
              <a:ext cx="1362611" cy="113801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pic>
          <p:nvPicPr>
            <p:cNvPr id="12" name="Picture 3" descr="E:\mesteban\Perfil\Configuración local\Archivos temporales de Internet\Content.IE5\TNID7VQS\MCj04326140000[1]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47985" y="2121031"/>
              <a:ext cx="928694" cy="928694"/>
            </a:xfrm>
            <a:prstGeom prst="rect">
              <a:avLst/>
            </a:prstGeom>
            <a:noFill/>
          </p:spPr>
        </p:pic>
      </p:grpSp>
      <p:grpSp>
        <p:nvGrpSpPr>
          <p:cNvPr id="13" name="21 Grupo"/>
          <p:cNvGrpSpPr/>
          <p:nvPr/>
        </p:nvGrpSpPr>
        <p:grpSpPr>
          <a:xfrm>
            <a:off x="5881075" y="2534837"/>
            <a:ext cx="1059878" cy="928800"/>
            <a:chOff x="5881075" y="2728170"/>
            <a:chExt cx="1059878" cy="928800"/>
          </a:xfrm>
        </p:grpSpPr>
        <p:cxnSp>
          <p:nvCxnSpPr>
            <p:cNvPr id="14" name="13 Conector recto de flecha"/>
            <p:cNvCxnSpPr>
              <a:stCxn id="22" idx="3"/>
              <a:endCxn id="8" idx="2"/>
            </p:cNvCxnSpPr>
            <p:nvPr/>
          </p:nvCxnSpPr>
          <p:spPr>
            <a:xfrm flipV="1">
              <a:off x="5928843" y="3188249"/>
              <a:ext cx="1012110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pic>
          <p:nvPicPr>
            <p:cNvPr id="15" name="Picture 4" descr="E:\mesteban\Perfil\Configuración local\Archivos temporales de Internet\Content.IE5\YMVSQUAX\MCj04326050000[1]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81075" y="2728170"/>
              <a:ext cx="928800" cy="928800"/>
            </a:xfrm>
            <a:prstGeom prst="rect">
              <a:avLst/>
            </a:prstGeom>
            <a:noFill/>
          </p:spPr>
        </p:pic>
      </p:grpSp>
      <p:grpSp>
        <p:nvGrpSpPr>
          <p:cNvPr id="16" name="16 Grupo"/>
          <p:cNvGrpSpPr/>
          <p:nvPr/>
        </p:nvGrpSpPr>
        <p:grpSpPr>
          <a:xfrm>
            <a:off x="2345547" y="2994917"/>
            <a:ext cx="1362611" cy="1016288"/>
            <a:chOff x="2345547" y="3188250"/>
            <a:chExt cx="1362611" cy="1016288"/>
          </a:xfrm>
        </p:grpSpPr>
        <p:cxnSp>
          <p:nvCxnSpPr>
            <p:cNvPr id="17" name="16 Conector recto de flecha"/>
            <p:cNvCxnSpPr>
              <a:stCxn id="22" idx="1"/>
              <a:endCxn id="7" idx="6"/>
            </p:cNvCxnSpPr>
            <p:nvPr/>
          </p:nvCxnSpPr>
          <p:spPr>
            <a:xfrm rot="10800000" flipV="1">
              <a:off x="2345547" y="3188250"/>
              <a:ext cx="1362611" cy="10162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pic>
          <p:nvPicPr>
            <p:cNvPr id="18" name="17 Imagen" descr="database_symbol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86425" y="3276304"/>
              <a:ext cx="477448" cy="612000"/>
            </a:xfrm>
            <a:prstGeom prst="rect">
              <a:avLst/>
            </a:prstGeom>
            <a:effectLst>
              <a:outerShdw blurRad="152400" dist="50800" dir="5400000" sx="90000" sy="-19000" rotWithShape="0">
                <a:prstClr val="black">
                  <a:alpha val="44000"/>
                </a:prstClr>
              </a:outerShdw>
            </a:effectLst>
          </p:spPr>
        </p:pic>
        <p:pic>
          <p:nvPicPr>
            <p:cNvPr id="19" name="18 Imagen" descr="database_symbol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72111" y="3401424"/>
              <a:ext cx="477448" cy="612000"/>
            </a:xfrm>
            <a:prstGeom prst="rect">
              <a:avLst/>
            </a:prstGeom>
            <a:effectLst>
              <a:outerShdw blurRad="152400" dist="50800" dir="5400000" sx="90000" sy="-19000" rotWithShape="0">
                <a:prstClr val="black">
                  <a:alpha val="44000"/>
                </a:prstClr>
              </a:outerShdw>
            </a:effectLst>
          </p:spPr>
        </p:pic>
        <p:pic>
          <p:nvPicPr>
            <p:cNvPr id="20" name="19 Imagen" descr="database_symbol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72177" y="3378684"/>
              <a:ext cx="477448" cy="612000"/>
            </a:xfrm>
            <a:prstGeom prst="rect">
              <a:avLst/>
            </a:prstGeom>
            <a:effectLst>
              <a:outerShdw blurRad="152400" dist="50800" dir="5400000" sx="90000" sy="-19000" rotWithShape="0">
                <a:prstClr val="black">
                  <a:alpha val="44000"/>
                </a:prstClr>
              </a:outerShdw>
            </a:effectLst>
          </p:spPr>
        </p:pic>
        <p:pic>
          <p:nvPicPr>
            <p:cNvPr id="21" name="20 Imagen" descr="database_symbol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7863" y="3490618"/>
              <a:ext cx="477448" cy="612000"/>
            </a:xfrm>
            <a:prstGeom prst="rect">
              <a:avLst/>
            </a:prstGeom>
            <a:effectLst>
              <a:outerShdw blurRad="152400" dist="50800" dir="5400000" sx="90000" sy="-19000" rotWithShape="0">
                <a:prstClr val="black">
                  <a:alpha val="44000"/>
                </a:prstClr>
              </a:outerShdw>
            </a:effectLst>
          </p:spPr>
        </p:pic>
      </p:grpSp>
      <p:sp>
        <p:nvSpPr>
          <p:cNvPr id="22" name="21 Proceso predefinido"/>
          <p:cNvSpPr/>
          <p:nvPr/>
        </p:nvSpPr>
        <p:spPr>
          <a:xfrm>
            <a:off x="3708157" y="2513966"/>
            <a:ext cx="2220686" cy="961901"/>
          </a:xfrm>
          <a:prstGeom prst="flowChartPredefinedProcess">
            <a:avLst/>
          </a:prstGeom>
          <a:ln w="28575">
            <a:solidFill>
              <a:schemeClr val="bg1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Evaluation</a:t>
            </a:r>
            <a:endParaRPr lang="en-US" dirty="0"/>
          </a:p>
        </p:txBody>
      </p:sp>
      <p:grpSp>
        <p:nvGrpSpPr>
          <p:cNvPr id="23" name="97 Grupo"/>
          <p:cNvGrpSpPr/>
          <p:nvPr/>
        </p:nvGrpSpPr>
        <p:grpSpPr>
          <a:xfrm>
            <a:off x="3667682" y="3464926"/>
            <a:ext cx="2621819" cy="1524769"/>
            <a:chOff x="3667682" y="3872056"/>
            <a:chExt cx="2621819" cy="1524769"/>
          </a:xfrm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667682" y="4199234"/>
              <a:ext cx="2621819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25" name="24 Conector recto de flecha"/>
            <p:cNvCxnSpPr>
              <a:stCxn id="22" idx="2"/>
              <a:endCxn id="9" idx="0"/>
            </p:cNvCxnSpPr>
            <p:nvPr/>
          </p:nvCxnSpPr>
          <p:spPr>
            <a:xfrm rot="5400000">
              <a:off x="4056116" y="4633647"/>
              <a:ext cx="1524769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25 Grupo"/>
          <p:cNvGrpSpPr/>
          <p:nvPr/>
        </p:nvGrpSpPr>
        <p:grpSpPr>
          <a:xfrm>
            <a:off x="3708000" y="1777960"/>
            <a:ext cx="2220686" cy="1696741"/>
            <a:chOff x="3708000" y="1777960"/>
            <a:chExt cx="2220686" cy="1696741"/>
          </a:xfrm>
        </p:grpSpPr>
        <p:pic>
          <p:nvPicPr>
            <p:cNvPr id="27" name="Picture 3" descr="E:\mesteban\Trabajo\Proyectos\SEALS\Meetings\2010-11-22 - Milton Keynes\figuras\document.png"/>
            <p:cNvPicPr>
              <a:picLocks noChangeAspect="1" noChangeArrowheads="1"/>
            </p:cNvPicPr>
            <p:nvPr/>
          </p:nvPicPr>
          <p:blipFill>
            <a:blip r:embed="rId6" cstate="print"/>
            <a:srcRect l="20002" t="10001" r="19991" b="9990"/>
            <a:stretch>
              <a:fillRect/>
            </a:stretch>
          </p:blipFill>
          <p:spPr bwMode="auto">
            <a:xfrm>
              <a:off x="4523002" y="1777960"/>
              <a:ext cx="540000" cy="720000"/>
            </a:xfrm>
            <a:prstGeom prst="rect">
              <a:avLst/>
            </a:prstGeom>
            <a:noFill/>
          </p:spPr>
        </p:pic>
        <p:sp>
          <p:nvSpPr>
            <p:cNvPr id="28" name="27 Rectángulo redondeado"/>
            <p:cNvSpPr/>
            <p:nvPr/>
          </p:nvSpPr>
          <p:spPr>
            <a:xfrm>
              <a:off x="4739026" y="2210008"/>
              <a:ext cx="432048" cy="288032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300" b="1" kern="1400" spc="150" dirty="0" smtClean="0"/>
                <a:t>ER</a:t>
              </a:r>
              <a:endParaRPr lang="es-ES" sz="1300" b="1" kern="1400" spc="150" dirty="0"/>
            </a:p>
          </p:txBody>
        </p:sp>
        <p:sp>
          <p:nvSpPr>
            <p:cNvPr id="29" name="28 Proceso predefinido"/>
            <p:cNvSpPr/>
            <p:nvPr/>
          </p:nvSpPr>
          <p:spPr>
            <a:xfrm>
              <a:off x="3708000" y="2512800"/>
              <a:ext cx="2220686" cy="961901"/>
            </a:xfrm>
            <a:prstGeom prst="flowChartPredefinedProcess">
              <a:avLst/>
            </a:prstGeom>
            <a:ln w="28575">
              <a:solidFill>
                <a:schemeClr val="bg1"/>
              </a:solidFill>
            </a:ln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Execution </a:t>
              </a:r>
              <a:r>
                <a:rPr lang="en-US" dirty="0" smtClean="0"/>
                <a:t>Request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805912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Platform architecture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5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pic>
        <p:nvPicPr>
          <p:cNvPr id="9" name="Imagen 12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672" y="1484784"/>
            <a:ext cx="5831277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le 5"/>
          <p:cNvSpPr/>
          <p:nvPr/>
        </p:nvSpPr>
        <p:spPr>
          <a:xfrm>
            <a:off x="2051720" y="4365104"/>
            <a:ext cx="4896544" cy="1296144"/>
          </a:xfrm>
          <a:prstGeom prst="roundRect">
            <a:avLst/>
          </a:prstGeom>
          <a:noFill/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3779912" y="3169190"/>
            <a:ext cx="1440160" cy="936104"/>
          </a:xfrm>
          <a:prstGeom prst="roundRect">
            <a:avLst/>
          </a:prstGeom>
          <a:noFill/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Evaluation overview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6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graphicFrame>
        <p:nvGraphicFramePr>
          <p:cNvPr id="6" name="3 Marcador de contenido"/>
          <p:cNvGraphicFramePr>
            <a:graphicFrameLocks/>
          </p:cNvGraphicFramePr>
          <p:nvPr/>
        </p:nvGraphicFramePr>
        <p:xfrm>
          <a:off x="937300" y="3212048"/>
          <a:ext cx="7272808" cy="671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6 Grupo"/>
          <p:cNvGrpSpPr/>
          <p:nvPr/>
        </p:nvGrpSpPr>
        <p:grpSpPr>
          <a:xfrm>
            <a:off x="179512" y="1177376"/>
            <a:ext cx="4104454" cy="2035602"/>
            <a:chOff x="179512" y="1177376"/>
            <a:chExt cx="4104454" cy="2035602"/>
          </a:xfrm>
        </p:grpSpPr>
        <p:graphicFrame>
          <p:nvGraphicFramePr>
            <p:cNvPr id="8" name="3 Marcador de contenido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141757120"/>
                </p:ext>
              </p:extLst>
            </p:nvPr>
          </p:nvGraphicFramePr>
          <p:xfrm>
            <a:off x="321819" y="1910302"/>
            <a:ext cx="3386086" cy="58912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cxnSp>
          <p:nvCxnSpPr>
            <p:cNvPr id="9" name="8 Conector recto"/>
            <p:cNvCxnSpPr/>
            <p:nvPr/>
          </p:nvCxnSpPr>
          <p:spPr>
            <a:xfrm rot="10800000">
              <a:off x="251520" y="2636912"/>
              <a:ext cx="2448272" cy="576064"/>
            </a:xfrm>
            <a:prstGeom prst="line">
              <a:avLst/>
            </a:prstGeom>
            <a:noFill/>
            <a:ln w="28575">
              <a:prstDash val="dash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sp>
          <p:nvSpPr>
            <p:cNvPr id="10" name="9 Rectángulo redondeado"/>
            <p:cNvSpPr/>
            <p:nvPr/>
          </p:nvSpPr>
          <p:spPr>
            <a:xfrm>
              <a:off x="179512" y="1808819"/>
              <a:ext cx="3600400" cy="792087"/>
            </a:xfrm>
            <a:prstGeom prst="roundRect">
              <a:avLst/>
            </a:prstGeom>
            <a:noFill/>
            <a:ln w="28575">
              <a:prstDash val="dash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cxnSp>
          <p:nvCxnSpPr>
            <p:cNvPr id="11" name="10 Conector recto"/>
            <p:cNvCxnSpPr/>
            <p:nvPr/>
          </p:nvCxnSpPr>
          <p:spPr>
            <a:xfrm rot="16200000" flipH="1">
              <a:off x="3671900" y="2600912"/>
              <a:ext cx="720080" cy="504052"/>
            </a:xfrm>
            <a:prstGeom prst="line">
              <a:avLst/>
            </a:prstGeom>
            <a:noFill/>
            <a:ln w="28575">
              <a:prstDash val="dash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cxnSp>
        <p:pic>
          <p:nvPicPr>
            <p:cNvPr id="12" name="Picture 3" descr="E:\mesteban\Perfil\Configuración local\Archivos temporales de Internet\Content.IE5\TNID7VQS\MCj04326140000[1].pn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393520" y="1177376"/>
              <a:ext cx="720000" cy="720000"/>
            </a:xfrm>
            <a:prstGeom prst="rect">
              <a:avLst/>
            </a:prstGeom>
            <a:noFill/>
          </p:spPr>
        </p:pic>
        <p:pic>
          <p:nvPicPr>
            <p:cNvPr id="13" name="Picture 2" descr="E:\mesteban\Perfil\Configuración local\Archivos temporales de Internet\Content.IE5\240UA0CO\MCj04348450000[1]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790028" y="1177376"/>
              <a:ext cx="720000" cy="720000"/>
            </a:xfrm>
            <a:prstGeom prst="rect">
              <a:avLst/>
            </a:prstGeom>
            <a:noFill/>
          </p:spPr>
        </p:pic>
      </p:grpSp>
      <p:grpSp>
        <p:nvGrpSpPr>
          <p:cNvPr id="14" name="14 Grupo"/>
          <p:cNvGrpSpPr/>
          <p:nvPr/>
        </p:nvGrpSpPr>
        <p:grpSpPr>
          <a:xfrm>
            <a:off x="5295487" y="1177376"/>
            <a:ext cx="3669001" cy="2035600"/>
            <a:chOff x="5295487" y="1177376"/>
            <a:chExt cx="3669001" cy="2035600"/>
          </a:xfrm>
        </p:grpSpPr>
        <p:cxnSp>
          <p:nvCxnSpPr>
            <p:cNvPr id="15" name="15 Conector recto"/>
            <p:cNvCxnSpPr/>
            <p:nvPr/>
          </p:nvCxnSpPr>
          <p:spPr>
            <a:xfrm rot="10800000">
              <a:off x="5364088" y="2564904"/>
              <a:ext cx="864096" cy="648072"/>
            </a:xfrm>
            <a:prstGeom prst="line">
              <a:avLst/>
            </a:prstGeom>
            <a:ln>
              <a:prstDash val="dash"/>
            </a:ln>
            <a:effectLst>
              <a:outerShdw blurRad="40005" dist="2286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</p:cxnSp>
        <p:sp>
          <p:nvSpPr>
            <p:cNvPr id="16" name="16 Rectángulo redondeado"/>
            <p:cNvSpPr/>
            <p:nvPr/>
          </p:nvSpPr>
          <p:spPr>
            <a:xfrm>
              <a:off x="5295487" y="1808862"/>
              <a:ext cx="3665733" cy="792000"/>
            </a:xfrm>
            <a:prstGeom prst="roundRect">
              <a:avLst/>
            </a:prstGeom>
            <a:noFill/>
            <a:ln>
              <a:prstDash val="dash"/>
            </a:ln>
            <a:effectLst>
              <a:outerShdw blurRad="40005" dist="2286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cxnSp>
          <p:nvCxnSpPr>
            <p:cNvPr id="17" name="17 Conector recto"/>
            <p:cNvCxnSpPr/>
            <p:nvPr/>
          </p:nvCxnSpPr>
          <p:spPr>
            <a:xfrm rot="10800000" flipV="1">
              <a:off x="7884368" y="2564904"/>
              <a:ext cx="1080120" cy="648072"/>
            </a:xfrm>
            <a:prstGeom prst="line">
              <a:avLst/>
            </a:prstGeom>
            <a:ln>
              <a:prstDash val="dash"/>
            </a:ln>
            <a:effectLst>
              <a:outerShdw blurRad="40005" dist="2286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</p:cxnSp>
        <p:graphicFrame>
          <p:nvGraphicFramePr>
            <p:cNvPr id="18" name="3 Marcador de contenido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336189061"/>
                </p:ext>
              </p:extLst>
            </p:nvPr>
          </p:nvGraphicFramePr>
          <p:xfrm>
            <a:off x="5439504" y="1909662"/>
            <a:ext cx="3387600" cy="590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4" r:lo="rId15" r:qs="rId16" r:cs="rId17"/>
            </a:graphicData>
          </a:graphic>
        </p:graphicFrame>
        <p:pic>
          <p:nvPicPr>
            <p:cNvPr id="19" name="Picture 3" descr="E:\mesteban\Perfil\Configuración local\Archivos temporales de Internet\Content.IE5\TNID7VQS\MCj04326140000[1].pn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5832180" y="1177376"/>
              <a:ext cx="720000" cy="720000"/>
            </a:xfrm>
            <a:prstGeom prst="rect">
              <a:avLst/>
            </a:prstGeom>
            <a:noFill/>
          </p:spPr>
        </p:pic>
        <p:pic>
          <p:nvPicPr>
            <p:cNvPr id="20" name="Picture 2" descr="E:\mesteban\Perfil\Configuración local\Archivos temporales de Internet\Content.IE5\240UA0CO\MCj04348450000[1]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7488324" y="1177376"/>
              <a:ext cx="720000" cy="720000"/>
            </a:xfrm>
            <a:prstGeom prst="rect">
              <a:avLst/>
            </a:prstGeom>
            <a:noFill/>
          </p:spPr>
        </p:pic>
        <p:sp>
          <p:nvSpPr>
            <p:cNvPr id="21" name="21 Multiplicar"/>
            <p:cNvSpPr/>
            <p:nvPr/>
          </p:nvSpPr>
          <p:spPr>
            <a:xfrm>
              <a:off x="5832180" y="1177376"/>
              <a:ext cx="720000" cy="720000"/>
            </a:xfrm>
            <a:prstGeom prst="mathMultiply">
              <a:avLst>
                <a:gd name="adj1" fmla="val 17270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22 Multiplicar"/>
            <p:cNvSpPr/>
            <p:nvPr/>
          </p:nvSpPr>
          <p:spPr>
            <a:xfrm>
              <a:off x="7488324" y="1177376"/>
              <a:ext cx="720000" cy="720000"/>
            </a:xfrm>
            <a:prstGeom prst="mathMultiply">
              <a:avLst>
                <a:gd name="adj1" fmla="val 17270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3" name="23 Grupo"/>
          <p:cNvGrpSpPr/>
          <p:nvPr/>
        </p:nvGrpSpPr>
        <p:grpSpPr>
          <a:xfrm>
            <a:off x="2618163" y="3861048"/>
            <a:ext cx="5205047" cy="2088232"/>
            <a:chOff x="2618163" y="3861048"/>
            <a:chExt cx="5205047" cy="2088232"/>
          </a:xfrm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4283968" y="3861048"/>
              <a:ext cx="2097455" cy="57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aphicFrame>
          <p:nvGraphicFramePr>
            <p:cNvPr id="25" name="3 Marcador de contenido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32172842"/>
                </p:ext>
              </p:extLst>
            </p:nvPr>
          </p:nvGraphicFramePr>
          <p:xfrm>
            <a:off x="2759926" y="4596647"/>
            <a:ext cx="5001732" cy="590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0" r:lo="rId21" r:qs="rId22" r:cs="rId23"/>
            </a:graphicData>
          </a:graphic>
        </p:graphicFrame>
        <p:cxnSp>
          <p:nvCxnSpPr>
            <p:cNvPr id="26" name="26 Conector recto"/>
            <p:cNvCxnSpPr/>
            <p:nvPr/>
          </p:nvCxnSpPr>
          <p:spPr>
            <a:xfrm rot="10800000" flipV="1">
              <a:off x="2699794" y="3861048"/>
              <a:ext cx="1800199" cy="637646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</p:cxnSp>
        <p:cxnSp>
          <p:nvCxnSpPr>
            <p:cNvPr id="27" name="27 Conector recto"/>
            <p:cNvCxnSpPr/>
            <p:nvPr/>
          </p:nvCxnSpPr>
          <p:spPr>
            <a:xfrm>
              <a:off x="6084168" y="3861048"/>
              <a:ext cx="1656184" cy="648072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</p:cxnSp>
        <p:sp>
          <p:nvSpPr>
            <p:cNvPr id="28" name="28 Rectángulo redondeado"/>
            <p:cNvSpPr/>
            <p:nvPr/>
          </p:nvSpPr>
          <p:spPr>
            <a:xfrm>
              <a:off x="2618163" y="4493576"/>
              <a:ext cx="5205047" cy="792000"/>
            </a:xfrm>
            <a:prstGeom prst="roundRect">
              <a:avLst/>
            </a:prstGeom>
            <a:noFill/>
            <a:ln>
              <a:prstDash val="dash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9" name="37 Grupo"/>
            <p:cNvGrpSpPr>
              <a:grpSpLocks noChangeAspect="1"/>
            </p:cNvGrpSpPr>
            <p:nvPr/>
          </p:nvGrpSpPr>
          <p:grpSpPr>
            <a:xfrm>
              <a:off x="2987824" y="5229280"/>
              <a:ext cx="851747" cy="720000"/>
              <a:chOff x="4529557" y="1134770"/>
              <a:chExt cx="977514" cy="826314"/>
            </a:xfrm>
          </p:grpSpPr>
          <p:pic>
            <p:nvPicPr>
              <p:cNvPr id="41" name="41 Imagen" descr="database_symbol.png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4743871" y="1134770"/>
                <a:ext cx="477448" cy="612000"/>
              </a:xfrm>
              <a:prstGeom prst="rect">
                <a:avLst/>
              </a:prstGeom>
              <a:effectLst>
                <a:outerShdw blurRad="152400" dist="50800" dir="5400000" sx="90000" sy="-19000" rotWithShape="0">
                  <a:prstClr val="black">
                    <a:alpha val="44000"/>
                  </a:prstClr>
                </a:outerShdw>
              </a:effectLst>
            </p:spPr>
          </p:pic>
          <p:pic>
            <p:nvPicPr>
              <p:cNvPr id="42" name="42 Imagen" descr="database_symbol.png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4529557" y="1259890"/>
                <a:ext cx="477448" cy="612000"/>
              </a:xfrm>
              <a:prstGeom prst="rect">
                <a:avLst/>
              </a:prstGeom>
              <a:effectLst>
                <a:outerShdw blurRad="152400" dist="50800" dir="5400000" sx="90000" sy="-19000" rotWithShape="0">
                  <a:prstClr val="black">
                    <a:alpha val="44000"/>
                  </a:prstClr>
                </a:outerShdw>
              </a:effectLst>
            </p:spPr>
          </p:pic>
          <p:pic>
            <p:nvPicPr>
              <p:cNvPr id="43" name="43 Imagen" descr="database_symbol.png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5029623" y="1237150"/>
                <a:ext cx="477448" cy="612000"/>
              </a:xfrm>
              <a:prstGeom prst="rect">
                <a:avLst/>
              </a:prstGeom>
              <a:effectLst>
                <a:outerShdw blurRad="152400" dist="50800" dir="5400000" sx="90000" sy="-19000" rotWithShape="0">
                  <a:prstClr val="black">
                    <a:alpha val="44000"/>
                  </a:prstClr>
                </a:outerShdw>
              </a:effectLst>
            </p:spPr>
          </p:pic>
          <p:pic>
            <p:nvPicPr>
              <p:cNvPr id="44" name="44 Imagen" descr="database_symbol.png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4815309" y="1349084"/>
                <a:ext cx="477448" cy="612000"/>
              </a:xfrm>
              <a:prstGeom prst="rect">
                <a:avLst/>
              </a:prstGeom>
              <a:effectLst>
                <a:outerShdw blurRad="152400" dist="50800" dir="5400000" sx="90000" sy="-19000" rotWithShape="0">
                  <a:prstClr val="black">
                    <a:alpha val="44000"/>
                  </a:prstClr>
                </a:outerShdw>
              </a:effectLst>
            </p:spPr>
          </p:pic>
        </p:grpSp>
        <p:grpSp>
          <p:nvGrpSpPr>
            <p:cNvPr id="30" name="37 Grupo"/>
            <p:cNvGrpSpPr>
              <a:grpSpLocks noChangeAspect="1"/>
            </p:cNvGrpSpPr>
            <p:nvPr/>
          </p:nvGrpSpPr>
          <p:grpSpPr>
            <a:xfrm>
              <a:off x="6579152" y="5196775"/>
              <a:ext cx="851747" cy="720000"/>
              <a:chOff x="4529557" y="1134770"/>
              <a:chExt cx="977514" cy="826314"/>
            </a:xfrm>
          </p:grpSpPr>
          <p:pic>
            <p:nvPicPr>
              <p:cNvPr id="37" name="37 Imagen" descr="database_symbol.png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4743871" y="1134770"/>
                <a:ext cx="477448" cy="612000"/>
              </a:xfrm>
              <a:prstGeom prst="rect">
                <a:avLst/>
              </a:prstGeom>
              <a:effectLst>
                <a:outerShdw blurRad="152400" dist="50800" dir="5400000" sx="90000" sy="-19000" rotWithShape="0">
                  <a:prstClr val="black">
                    <a:alpha val="44000"/>
                  </a:prstClr>
                </a:outerShdw>
              </a:effectLst>
            </p:spPr>
          </p:pic>
          <p:pic>
            <p:nvPicPr>
              <p:cNvPr id="38" name="38 Imagen" descr="database_symbol.png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4529557" y="1259890"/>
                <a:ext cx="477448" cy="612000"/>
              </a:xfrm>
              <a:prstGeom prst="rect">
                <a:avLst/>
              </a:prstGeom>
              <a:effectLst>
                <a:outerShdw blurRad="152400" dist="50800" dir="5400000" sx="90000" sy="-19000" rotWithShape="0">
                  <a:prstClr val="black">
                    <a:alpha val="44000"/>
                  </a:prstClr>
                </a:outerShdw>
              </a:effectLst>
            </p:spPr>
          </p:pic>
          <p:pic>
            <p:nvPicPr>
              <p:cNvPr id="39" name="39 Imagen" descr="database_symbol.png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5029623" y="1237150"/>
                <a:ext cx="477448" cy="612000"/>
              </a:xfrm>
              <a:prstGeom prst="rect">
                <a:avLst/>
              </a:prstGeom>
              <a:effectLst>
                <a:outerShdw blurRad="152400" dist="50800" dir="5400000" sx="90000" sy="-19000" rotWithShape="0">
                  <a:prstClr val="black">
                    <a:alpha val="44000"/>
                  </a:prstClr>
                </a:outerShdw>
              </a:effectLst>
            </p:spPr>
          </p:pic>
          <p:pic>
            <p:nvPicPr>
              <p:cNvPr id="40" name="40 Imagen" descr="database_symbol.png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4815309" y="1349084"/>
                <a:ext cx="477448" cy="612000"/>
              </a:xfrm>
              <a:prstGeom prst="rect">
                <a:avLst/>
              </a:prstGeom>
              <a:effectLst>
                <a:outerShdw blurRad="152400" dist="50800" dir="5400000" sx="90000" sy="-19000" rotWithShape="0">
                  <a:prstClr val="black">
                    <a:alpha val="44000"/>
                  </a:prstClr>
                </a:outerShdw>
              </a:effectLst>
            </p:spPr>
          </p:pic>
        </p:grpSp>
        <p:sp>
          <p:nvSpPr>
            <p:cNvPr id="31" name="31 Multiplicar"/>
            <p:cNvSpPr>
              <a:spLocks noChangeAspect="1"/>
            </p:cNvSpPr>
            <p:nvPr/>
          </p:nvSpPr>
          <p:spPr>
            <a:xfrm>
              <a:off x="6588224" y="5196775"/>
              <a:ext cx="812904" cy="720000"/>
            </a:xfrm>
            <a:prstGeom prst="mathMultiply">
              <a:avLst>
                <a:gd name="adj1" fmla="val 17270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32" name="Picture 2" descr="C:\Documents and Settings\mesteban\Configuración local\Archivos temporales de Internet\Content.IE5\NLWQJ078\MCj04315260000[1].png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4129344" y="5196775"/>
              <a:ext cx="720000" cy="720000"/>
            </a:xfrm>
            <a:prstGeom prst="rect">
              <a:avLst/>
            </a:prstGeom>
            <a:noFill/>
          </p:spPr>
        </p:pic>
        <p:grpSp>
          <p:nvGrpSpPr>
            <p:cNvPr id="33" name="29 Grupo"/>
            <p:cNvGrpSpPr>
              <a:grpSpLocks noChangeAspect="1"/>
            </p:cNvGrpSpPr>
            <p:nvPr/>
          </p:nvGrpSpPr>
          <p:grpSpPr>
            <a:xfrm>
              <a:off x="5299932" y="5196775"/>
              <a:ext cx="862327" cy="720000"/>
              <a:chOff x="3218099" y="633046"/>
              <a:chExt cx="1048889" cy="875770"/>
            </a:xfrm>
          </p:grpSpPr>
          <p:pic>
            <p:nvPicPr>
              <p:cNvPr id="34" name="Picture 3" descr="E:\mesteban\Perfil\Configuración local\Archivos temporales de Internet\Content.IE5\48694JME\MCj04325990000[1].png"/>
              <p:cNvPicPr>
                <a:picLocks noChangeAspect="1" noChangeArrowheads="1"/>
              </p:cNvPicPr>
              <p:nvPr/>
            </p:nvPicPr>
            <p:blipFill>
              <a:blip r:embed="rId27" cstate="print"/>
              <a:srcRect/>
              <a:stretch>
                <a:fillRect/>
              </a:stretch>
            </p:blipFill>
            <p:spPr bwMode="auto">
              <a:xfrm>
                <a:off x="3218099" y="896816"/>
                <a:ext cx="612000" cy="612000"/>
              </a:xfrm>
              <a:prstGeom prst="rect">
                <a:avLst/>
              </a:prstGeom>
              <a:noFill/>
            </p:spPr>
          </p:pic>
          <p:pic>
            <p:nvPicPr>
              <p:cNvPr id="35" name="35 Imagen" descr="database_symbol.png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>
                <a:off x="3789540" y="885722"/>
                <a:ext cx="477448" cy="612000"/>
              </a:xfrm>
              <a:prstGeom prst="rect">
                <a:avLst/>
              </a:prstGeom>
              <a:effectLst>
                <a:outerShdw blurRad="152400" dir="5400000" sx="90000" sy="-19000" rotWithShape="0">
                  <a:prstClr val="black">
                    <a:alpha val="44000"/>
                  </a:prstClr>
                </a:outerShdw>
              </a:effectLst>
            </p:spPr>
          </p:pic>
          <p:sp>
            <p:nvSpPr>
              <p:cNvPr id="36" name="36 Flecha curvada hacia abajo"/>
              <p:cNvSpPr/>
              <p:nvPr/>
            </p:nvSpPr>
            <p:spPr>
              <a:xfrm>
                <a:off x="3472961" y="633046"/>
                <a:ext cx="650631" cy="263770"/>
              </a:xfrm>
              <a:prstGeom prst="curvedDownArrow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45" name="2 Grupo"/>
          <p:cNvGrpSpPr/>
          <p:nvPr/>
        </p:nvGrpSpPr>
        <p:grpSpPr>
          <a:xfrm>
            <a:off x="1619672" y="3789040"/>
            <a:ext cx="648072" cy="720080"/>
            <a:chOff x="1619672" y="3789040"/>
            <a:chExt cx="648072" cy="720080"/>
          </a:xfrm>
        </p:grpSpPr>
        <p:pic>
          <p:nvPicPr>
            <p:cNvPr id="46" name="Picture 3" descr="E:\mesteban\Trabajo\Proyectos\SEALS\Meetings\2010-11-22 - Milton Keynes\figuras\document.png"/>
            <p:cNvPicPr>
              <a:picLocks noChangeAspect="1" noChangeArrowheads="1"/>
            </p:cNvPicPr>
            <p:nvPr/>
          </p:nvPicPr>
          <p:blipFill>
            <a:blip r:embed="rId28" cstate="print"/>
            <a:srcRect l="20002" t="10001" r="19991" b="9990"/>
            <a:stretch>
              <a:fillRect/>
            </a:stretch>
          </p:blipFill>
          <p:spPr bwMode="auto">
            <a:xfrm>
              <a:off x="1619672" y="3789040"/>
              <a:ext cx="540000" cy="720000"/>
            </a:xfrm>
            <a:prstGeom prst="rect">
              <a:avLst/>
            </a:prstGeom>
            <a:noFill/>
          </p:spPr>
        </p:pic>
        <p:sp>
          <p:nvSpPr>
            <p:cNvPr id="47" name="48 Rectángulo redondeado"/>
            <p:cNvSpPr/>
            <p:nvPr/>
          </p:nvSpPr>
          <p:spPr>
            <a:xfrm>
              <a:off x="1835696" y="4221088"/>
              <a:ext cx="432048" cy="288032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300" b="1" kern="1400" spc="150" dirty="0" smtClean="0"/>
                <a:t>ER</a:t>
              </a:r>
              <a:endParaRPr lang="es-ES" sz="1300" b="1" kern="1400" spc="150" dirty="0"/>
            </a:p>
          </p:txBody>
        </p:sp>
      </p:grpSp>
    </p:spTree>
    <p:extLst>
      <p:ext uri="{BB962C8B-B14F-4D97-AF65-F5344CB8AC3E}">
        <p14:creationId xmlns:p14="http://schemas.microsoft.com/office/powerpoint/2010/main" val="3034356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Repositories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7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0764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Repositories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sp>
        <p:nvSpPr>
          <p:cNvPr id="29" name="Oval 28"/>
          <p:cNvSpPr>
            <a:spLocks/>
          </p:cNvSpPr>
          <p:nvPr/>
        </p:nvSpPr>
        <p:spPr>
          <a:xfrm>
            <a:off x="1676400" y="4648200"/>
            <a:ext cx="1143000" cy="914400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File</a:t>
            </a:r>
            <a:endParaRPr lang="en-US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Oval 29"/>
          <p:cNvSpPr>
            <a:spLocks/>
          </p:cNvSpPr>
          <p:nvPr/>
        </p:nvSpPr>
        <p:spPr>
          <a:xfrm>
            <a:off x="1676400" y="1524000"/>
            <a:ext cx="1143000" cy="914400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File</a:t>
            </a:r>
            <a:endParaRPr lang="en-US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Round Diagonal Corner Rectangle 30"/>
          <p:cNvSpPr>
            <a:spLocks/>
          </p:cNvSpPr>
          <p:nvPr/>
        </p:nvSpPr>
        <p:spPr>
          <a:xfrm>
            <a:off x="3200400" y="2819400"/>
            <a:ext cx="5486400" cy="1447800"/>
          </a:xfrm>
          <a:prstGeom prst="round2Diag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de-AT" b="1" i="1" dirty="0" smtClean="0">
                <a:solidFill>
                  <a:schemeClr val="accent3">
                    <a:lumMod val="50000"/>
                  </a:schemeClr>
                </a:solidFill>
              </a:rPr>
              <a:t>Internal Interface</a:t>
            </a:r>
            <a:endParaRPr lang="en-US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2" name="Rounded Rectangle 31"/>
          <p:cNvSpPr>
            <a:spLocks/>
          </p:cNvSpPr>
          <p:nvPr/>
        </p:nvSpPr>
        <p:spPr>
          <a:xfrm>
            <a:off x="7086600" y="3505200"/>
            <a:ext cx="1439863" cy="609600"/>
          </a:xfrm>
          <a:prstGeom prst="roundRect">
            <a:avLst/>
          </a:prstGeom>
          <a:solidFill>
            <a:srgbClr val="C3D200"/>
          </a:solidFill>
          <a:ln>
            <a:solidFill>
              <a:srgbClr val="C3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anchor="b"/>
          <a:lstStyle/>
          <a:p>
            <a:pPr algn="ctr">
              <a:defRPr/>
            </a:pPr>
            <a:r>
              <a:rPr lang="de-AT" sz="1200" dirty="0">
                <a:solidFill>
                  <a:schemeClr val="accent3">
                    <a:lumMod val="50000"/>
                  </a:schemeClr>
                </a:solidFill>
              </a:rPr>
              <a:t>Implementation</a:t>
            </a:r>
            <a:endParaRPr lang="en-US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3" name="Rounded Rectangle 32"/>
          <p:cNvSpPr>
            <a:spLocks/>
          </p:cNvSpPr>
          <p:nvPr/>
        </p:nvSpPr>
        <p:spPr>
          <a:xfrm>
            <a:off x="5494338" y="3505200"/>
            <a:ext cx="1439862" cy="609600"/>
          </a:xfrm>
          <a:prstGeom prst="roundRect">
            <a:avLst/>
          </a:prstGeom>
          <a:solidFill>
            <a:srgbClr val="C3D200"/>
          </a:solidFill>
          <a:ln>
            <a:solidFill>
              <a:srgbClr val="C3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anchor="b"/>
          <a:lstStyle/>
          <a:p>
            <a:pPr algn="ctr">
              <a:defRPr/>
            </a:pPr>
            <a:r>
              <a:rPr lang="de-AT" sz="1200" dirty="0">
                <a:solidFill>
                  <a:schemeClr val="accent3">
                    <a:lumMod val="50000"/>
                  </a:schemeClr>
                </a:solidFill>
              </a:rPr>
              <a:t>Implementation</a:t>
            </a:r>
            <a:endParaRPr lang="en-US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4" name="Rounded Rectangle 33"/>
          <p:cNvSpPr>
            <a:spLocks/>
          </p:cNvSpPr>
          <p:nvPr/>
        </p:nvSpPr>
        <p:spPr>
          <a:xfrm>
            <a:off x="3886200" y="3429000"/>
            <a:ext cx="1439863" cy="685800"/>
          </a:xfrm>
          <a:prstGeom prst="roundRect">
            <a:avLst/>
          </a:prstGeom>
          <a:solidFill>
            <a:srgbClr val="C3D200"/>
          </a:solidFill>
          <a:ln>
            <a:solidFill>
              <a:srgbClr val="C3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anchor="b"/>
          <a:lstStyle/>
          <a:p>
            <a:pPr algn="ctr">
              <a:defRPr/>
            </a:pPr>
            <a:r>
              <a:rPr lang="de-AT" sz="1200" dirty="0">
                <a:solidFill>
                  <a:schemeClr val="accent3">
                    <a:lumMod val="50000"/>
                  </a:schemeClr>
                </a:solidFill>
              </a:rPr>
              <a:t>Implementation</a:t>
            </a:r>
            <a:endParaRPr lang="en-US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5" name="Round Diagonal Corner Rectangle 34"/>
          <p:cNvSpPr>
            <a:spLocks/>
          </p:cNvSpPr>
          <p:nvPr/>
        </p:nvSpPr>
        <p:spPr>
          <a:xfrm>
            <a:off x="3200400" y="4419600"/>
            <a:ext cx="5486400" cy="14478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de-AT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Storage</a:t>
            </a:r>
            <a:endParaRPr lang="en-US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Round Diagonal Corner Rectangle 35"/>
          <p:cNvSpPr>
            <a:spLocks/>
          </p:cNvSpPr>
          <p:nvPr/>
        </p:nvSpPr>
        <p:spPr>
          <a:xfrm>
            <a:off x="3200400" y="1371600"/>
            <a:ext cx="5486400" cy="129540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de-AT" b="1" i="1" dirty="0" smtClean="0">
                <a:solidFill>
                  <a:schemeClr val="accent1">
                    <a:lumMod val="75000"/>
                  </a:schemeClr>
                </a:solidFill>
              </a:rPr>
              <a:t>External Interface</a:t>
            </a:r>
            <a:endParaRPr lang="en-US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7" name="Rounded Rectangle 36"/>
          <p:cNvSpPr>
            <a:spLocks/>
          </p:cNvSpPr>
          <p:nvPr/>
        </p:nvSpPr>
        <p:spPr>
          <a:xfrm>
            <a:off x="3810000" y="1905000"/>
            <a:ext cx="47244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/>
              <a:t>Restlet Resources</a:t>
            </a:r>
            <a:endParaRPr lang="en-US" sz="1700" dirty="0"/>
          </a:p>
        </p:txBody>
      </p:sp>
      <p:sp>
        <p:nvSpPr>
          <p:cNvPr id="38" name="Rounded Rectangle 37"/>
          <p:cNvSpPr>
            <a:spLocks/>
          </p:cNvSpPr>
          <p:nvPr/>
        </p:nvSpPr>
        <p:spPr>
          <a:xfrm>
            <a:off x="3810000" y="3276600"/>
            <a:ext cx="1439863" cy="6096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/>
              <a:t>Test Data Repository</a:t>
            </a:r>
            <a:endParaRPr lang="en-US" sz="1700" dirty="0"/>
          </a:p>
        </p:txBody>
      </p:sp>
      <p:sp>
        <p:nvSpPr>
          <p:cNvPr id="39" name="Can 38"/>
          <p:cNvSpPr>
            <a:spLocks/>
          </p:cNvSpPr>
          <p:nvPr/>
        </p:nvSpPr>
        <p:spPr>
          <a:xfrm>
            <a:off x="4724400" y="4648200"/>
            <a:ext cx="1368425" cy="1079500"/>
          </a:xfrm>
          <a:prstGeom prst="can">
            <a:avLst>
              <a:gd name="adj" fmla="val 19158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 smtClean="0"/>
              <a:t>RDF</a:t>
            </a:r>
            <a:r>
              <a:rPr lang="de-AT" sz="1700" dirty="0"/>
              <a:t/>
            </a:r>
            <a:br>
              <a:rPr lang="de-AT" sz="1700" dirty="0"/>
            </a:br>
            <a:r>
              <a:rPr lang="de-AT" sz="1700" dirty="0" smtClean="0"/>
              <a:t>Repository</a:t>
            </a:r>
          </a:p>
          <a:p>
            <a:pPr algn="ctr">
              <a:defRPr/>
            </a:pPr>
            <a:r>
              <a:rPr lang="de-AT" sz="1700" dirty="0" smtClean="0"/>
              <a:t>(Metadata)</a:t>
            </a:r>
            <a:endParaRPr lang="en-US" sz="1700" dirty="0"/>
          </a:p>
        </p:txBody>
      </p:sp>
      <p:sp>
        <p:nvSpPr>
          <p:cNvPr id="40" name="Rounded Rectangle 39"/>
          <p:cNvSpPr>
            <a:spLocks/>
          </p:cNvSpPr>
          <p:nvPr/>
        </p:nvSpPr>
        <p:spPr>
          <a:xfrm>
            <a:off x="5410200" y="3276600"/>
            <a:ext cx="1439863" cy="6096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/>
              <a:t>Tools</a:t>
            </a:r>
            <a:br>
              <a:rPr lang="de-AT" sz="1700" dirty="0"/>
            </a:br>
            <a:r>
              <a:rPr lang="de-AT" sz="1700" dirty="0"/>
              <a:t>Repository</a:t>
            </a:r>
            <a:endParaRPr lang="en-US" sz="1700" dirty="0"/>
          </a:p>
        </p:txBody>
      </p:sp>
      <p:sp>
        <p:nvSpPr>
          <p:cNvPr id="41" name="Rounded Rectangle 40"/>
          <p:cNvSpPr>
            <a:spLocks/>
          </p:cNvSpPr>
          <p:nvPr/>
        </p:nvSpPr>
        <p:spPr>
          <a:xfrm>
            <a:off x="7010400" y="3276600"/>
            <a:ext cx="1439863" cy="6096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/>
              <a:t>Results</a:t>
            </a:r>
            <a:br>
              <a:rPr lang="de-AT" sz="1700" dirty="0"/>
            </a:br>
            <a:r>
              <a:rPr lang="de-AT" sz="1700" dirty="0"/>
              <a:t>Repository</a:t>
            </a:r>
            <a:endParaRPr lang="en-US" sz="1700" dirty="0"/>
          </a:p>
        </p:txBody>
      </p:sp>
      <p:sp>
        <p:nvSpPr>
          <p:cNvPr id="42" name="Oval 41"/>
          <p:cNvSpPr>
            <a:spLocks/>
          </p:cNvSpPr>
          <p:nvPr/>
        </p:nvSpPr>
        <p:spPr>
          <a:xfrm>
            <a:off x="304800" y="1524000"/>
            <a:ext cx="1600200" cy="9144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HTTP</a:t>
            </a:r>
            <a:br>
              <a:rPr lang="de-AT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de-AT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Request</a:t>
            </a:r>
            <a:endParaRPr lang="en-US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Oval 42"/>
          <p:cNvSpPr>
            <a:spLocks/>
          </p:cNvSpPr>
          <p:nvPr/>
        </p:nvSpPr>
        <p:spPr>
          <a:xfrm>
            <a:off x="304800" y="3124200"/>
            <a:ext cx="1600200" cy="91440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Java objects</a:t>
            </a:r>
            <a:endParaRPr lang="en-US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4" name="Oval 43"/>
          <p:cNvSpPr>
            <a:spLocks/>
          </p:cNvSpPr>
          <p:nvPr/>
        </p:nvSpPr>
        <p:spPr>
          <a:xfrm>
            <a:off x="228600" y="4648200"/>
            <a:ext cx="914400" cy="9144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5" name="Oval 44"/>
          <p:cNvSpPr>
            <a:spLocks/>
          </p:cNvSpPr>
          <p:nvPr/>
        </p:nvSpPr>
        <p:spPr>
          <a:xfrm>
            <a:off x="1143000" y="4648200"/>
            <a:ext cx="914400" cy="9144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6" name="Oval 45"/>
          <p:cNvSpPr>
            <a:spLocks/>
          </p:cNvSpPr>
          <p:nvPr/>
        </p:nvSpPr>
        <p:spPr>
          <a:xfrm>
            <a:off x="533400" y="4648200"/>
            <a:ext cx="1143000" cy="9144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RDF</a:t>
            </a:r>
            <a:br>
              <a:rPr lang="de-AT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de-AT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Triples</a:t>
            </a:r>
            <a:endParaRPr lang="en-US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47" name="Straight Arrow Connector 46"/>
          <p:cNvCxnSpPr>
            <a:cxnSpLocks/>
            <a:stCxn id="42" idx="4"/>
            <a:endCxn id="43" idx="0"/>
          </p:cNvCxnSpPr>
          <p:nvPr/>
        </p:nvCxnSpPr>
        <p:spPr>
          <a:xfrm rot="5400000">
            <a:off x="762001" y="2781300"/>
            <a:ext cx="685800" cy="3175"/>
          </a:xfrm>
          <a:prstGeom prst="straightConnector1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cxnSpLocks/>
            <a:stCxn id="43" idx="4"/>
            <a:endCxn id="46" idx="0"/>
          </p:cNvCxnSpPr>
          <p:nvPr/>
        </p:nvCxnSpPr>
        <p:spPr>
          <a:xfrm rot="5400000">
            <a:off x="800101" y="4343400"/>
            <a:ext cx="609600" cy="3175"/>
          </a:xfrm>
          <a:prstGeom prst="straightConnector1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an 48"/>
          <p:cNvSpPr>
            <a:spLocks/>
          </p:cNvSpPr>
          <p:nvPr/>
        </p:nvSpPr>
        <p:spPr>
          <a:xfrm>
            <a:off x="6705600" y="4648200"/>
            <a:ext cx="1368425" cy="1079500"/>
          </a:xfrm>
          <a:prstGeom prst="can">
            <a:avLst>
              <a:gd name="adj" fmla="val 21106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AT" sz="1700" dirty="0"/>
              <a:t>File</a:t>
            </a:r>
            <a:br>
              <a:rPr lang="de-AT" sz="1700" dirty="0"/>
            </a:br>
            <a:r>
              <a:rPr lang="de-AT" sz="1700" dirty="0" smtClean="0"/>
              <a:t>Repository</a:t>
            </a:r>
          </a:p>
          <a:p>
            <a:pPr algn="ctr">
              <a:defRPr/>
            </a:pPr>
            <a:r>
              <a:rPr lang="de-AT" sz="1700" dirty="0" smtClean="0"/>
              <a:t>(Artifacts)</a:t>
            </a:r>
            <a:endParaRPr lang="en-US" sz="1700" dirty="0"/>
          </a:p>
        </p:txBody>
      </p:sp>
      <p:cxnSp>
        <p:nvCxnSpPr>
          <p:cNvPr id="50" name="Straight Arrow Connector 49"/>
          <p:cNvCxnSpPr>
            <a:cxnSpLocks/>
            <a:stCxn id="30" idx="4"/>
            <a:endCxn id="29" idx="0"/>
          </p:cNvCxnSpPr>
          <p:nvPr/>
        </p:nvCxnSpPr>
        <p:spPr>
          <a:xfrm rot="5400000">
            <a:off x="1143001" y="3543300"/>
            <a:ext cx="2209800" cy="3175"/>
          </a:xfrm>
          <a:prstGeom prst="straightConnector1">
            <a:avLst/>
          </a:prstGeom>
          <a:ln w="25400">
            <a:solidFill>
              <a:schemeClr val="tx1">
                <a:lumMod val="65000"/>
                <a:lumOff val="35000"/>
              </a:schemeClr>
            </a:solidFill>
            <a:prstDash val="sysDot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0229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GB" dirty="0" smtClean="0"/>
              <a:t>Test </a:t>
            </a:r>
            <a:r>
              <a:rPr lang="en-GB" dirty="0"/>
              <a:t>Data Repository Service (TDRS)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2952328"/>
          </a:xfrm>
        </p:spPr>
        <p:txBody>
          <a:bodyPr>
            <a:noAutofit/>
          </a:bodyPr>
          <a:lstStyle/>
          <a:p>
            <a:r>
              <a:rPr lang="en-GB" sz="2000" dirty="0" smtClean="0"/>
              <a:t>Storage of, and access to:</a:t>
            </a:r>
          </a:p>
          <a:p>
            <a:pPr lvl="1"/>
            <a:r>
              <a:rPr lang="en-GB" sz="1800" dirty="0" smtClean="0"/>
              <a:t>persistent test data sets (aka suites)</a:t>
            </a:r>
          </a:p>
          <a:p>
            <a:pPr lvl="1"/>
            <a:r>
              <a:rPr lang="en-GB" sz="1800" dirty="0" smtClean="0"/>
              <a:t>test data generators</a:t>
            </a:r>
          </a:p>
          <a:p>
            <a:r>
              <a:rPr lang="en-GB" sz="2000" dirty="0" smtClean="0"/>
              <a:t>Suites are stored as ZIP files and accompanied by metadata.</a:t>
            </a:r>
          </a:p>
          <a:p>
            <a:r>
              <a:rPr lang="en-GB" sz="2000" dirty="0"/>
              <a:t>Suites can be </a:t>
            </a:r>
            <a:r>
              <a:rPr lang="en-GB" sz="2000" dirty="0" smtClean="0"/>
              <a:t>versioned.</a:t>
            </a:r>
            <a:endParaRPr lang="en-GB" sz="2000" dirty="0"/>
          </a:p>
          <a:p>
            <a:r>
              <a:rPr lang="en-GB" sz="2000" dirty="0" smtClean="0"/>
              <a:t>ZIP-internal metadata allows structuring and repository-based iteration.</a:t>
            </a:r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9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grpSp>
        <p:nvGrpSpPr>
          <p:cNvPr id="9" name="Group 8"/>
          <p:cNvGrpSpPr/>
          <p:nvPr/>
        </p:nvGrpSpPr>
        <p:grpSpPr>
          <a:xfrm>
            <a:off x="8316416" y="5085184"/>
            <a:ext cx="671690" cy="771759"/>
            <a:chOff x="14375606" y="10581481"/>
            <a:chExt cx="671690" cy="771759"/>
          </a:xfrm>
        </p:grpSpPr>
        <p:sp>
          <p:nvSpPr>
            <p:cNvPr id="10" name="Can 57"/>
            <p:cNvSpPr>
              <a:spLocks noChangeArrowheads="1"/>
            </p:cNvSpPr>
            <p:nvPr/>
          </p:nvSpPr>
          <p:spPr bwMode="auto">
            <a:xfrm>
              <a:off x="14375606" y="10581481"/>
              <a:ext cx="671690" cy="771759"/>
            </a:xfrm>
            <a:prstGeom prst="can">
              <a:avLst>
                <a:gd name="adj" fmla="val 27296"/>
              </a:avLst>
            </a:prstGeom>
            <a:gradFill rotWithShape="1">
              <a:gsLst>
                <a:gs pos="0">
                  <a:srgbClr val="E4E4FF"/>
                </a:gs>
                <a:gs pos="64999">
                  <a:srgbClr val="BABAFF"/>
                </a:gs>
                <a:gs pos="100000">
                  <a:srgbClr val="9C9CFF"/>
                </a:gs>
              </a:gsLst>
              <a:lin ang="5400000" scaled="1"/>
            </a:gradFill>
            <a:ln w="9525">
              <a:solidFill>
                <a:srgbClr val="2828B8"/>
              </a:solidFill>
              <a:round/>
              <a:headEnd/>
              <a:tailEnd/>
            </a:ln>
            <a:effectLst>
              <a:outerShdw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1200" dirty="0">
                <a:solidFill>
                  <a:srgbClr val="000099"/>
                </a:solidFill>
              </a:endParaRPr>
            </a:p>
          </p:txBody>
        </p:sp>
        <p:sp>
          <p:nvSpPr>
            <p:cNvPr id="11" name="Oval 59"/>
            <p:cNvSpPr>
              <a:spLocks noChangeArrowheads="1"/>
            </p:cNvSpPr>
            <p:nvPr/>
          </p:nvSpPr>
          <p:spPr bwMode="auto">
            <a:xfrm>
              <a:off x="14673844" y="10673720"/>
              <a:ext cx="89209" cy="69391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2" name="Oval 60"/>
            <p:cNvSpPr>
              <a:spLocks noChangeArrowheads="1"/>
            </p:cNvSpPr>
            <p:nvPr/>
          </p:nvSpPr>
          <p:spPr bwMode="auto">
            <a:xfrm>
              <a:off x="14763053" y="10673720"/>
              <a:ext cx="89209" cy="69391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3" name="Oval 61"/>
            <p:cNvSpPr>
              <a:spLocks noChangeArrowheads="1"/>
            </p:cNvSpPr>
            <p:nvPr/>
          </p:nvSpPr>
          <p:spPr bwMode="auto">
            <a:xfrm>
              <a:off x="14494552" y="10673720"/>
              <a:ext cx="90083" cy="69391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4" name="Oval 62"/>
            <p:cNvSpPr>
              <a:spLocks noChangeArrowheads="1"/>
            </p:cNvSpPr>
            <p:nvPr/>
          </p:nvSpPr>
          <p:spPr bwMode="auto">
            <a:xfrm>
              <a:off x="14584635" y="10673720"/>
              <a:ext cx="89209" cy="69391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5" name="Oval 63"/>
            <p:cNvSpPr>
              <a:spLocks noChangeArrowheads="1"/>
            </p:cNvSpPr>
            <p:nvPr/>
          </p:nvSpPr>
          <p:spPr bwMode="auto">
            <a:xfrm>
              <a:off x="14852262" y="10673720"/>
              <a:ext cx="89209" cy="69391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6" name="Oval 64"/>
            <p:cNvSpPr>
              <a:spLocks noChangeArrowheads="1"/>
            </p:cNvSpPr>
            <p:nvPr/>
          </p:nvSpPr>
          <p:spPr bwMode="auto">
            <a:xfrm>
              <a:off x="14613497" y="10638179"/>
              <a:ext cx="90083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7" name="Oval 65"/>
            <p:cNvSpPr>
              <a:spLocks noChangeArrowheads="1"/>
            </p:cNvSpPr>
            <p:nvPr/>
          </p:nvSpPr>
          <p:spPr bwMode="auto">
            <a:xfrm>
              <a:off x="14703580" y="10638179"/>
              <a:ext cx="89209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8" name="Oval 66"/>
            <p:cNvSpPr>
              <a:spLocks noChangeArrowheads="1"/>
            </p:cNvSpPr>
            <p:nvPr/>
          </p:nvSpPr>
          <p:spPr bwMode="auto">
            <a:xfrm>
              <a:off x="14435079" y="10638179"/>
              <a:ext cx="89209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9" name="Oval 67"/>
            <p:cNvSpPr>
              <a:spLocks noChangeArrowheads="1"/>
            </p:cNvSpPr>
            <p:nvPr/>
          </p:nvSpPr>
          <p:spPr bwMode="auto">
            <a:xfrm>
              <a:off x="14524288" y="10638179"/>
              <a:ext cx="89209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0" name="Oval 68"/>
            <p:cNvSpPr>
              <a:spLocks noChangeArrowheads="1"/>
            </p:cNvSpPr>
            <p:nvPr/>
          </p:nvSpPr>
          <p:spPr bwMode="auto">
            <a:xfrm>
              <a:off x="14792789" y="10638179"/>
              <a:ext cx="89209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1" name="Oval 69"/>
            <p:cNvSpPr>
              <a:spLocks noChangeArrowheads="1"/>
            </p:cNvSpPr>
            <p:nvPr/>
          </p:nvSpPr>
          <p:spPr bwMode="auto">
            <a:xfrm>
              <a:off x="14881998" y="10638179"/>
              <a:ext cx="89209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2" name="Oval 70"/>
            <p:cNvSpPr>
              <a:spLocks noChangeArrowheads="1"/>
            </p:cNvSpPr>
            <p:nvPr/>
          </p:nvSpPr>
          <p:spPr bwMode="auto">
            <a:xfrm>
              <a:off x="14673844" y="10603483"/>
              <a:ext cx="89209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3" name="Oval 71"/>
            <p:cNvSpPr>
              <a:spLocks noChangeArrowheads="1"/>
            </p:cNvSpPr>
            <p:nvPr/>
          </p:nvSpPr>
          <p:spPr bwMode="auto">
            <a:xfrm>
              <a:off x="14763053" y="10603483"/>
              <a:ext cx="89209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4" name="Oval 72"/>
            <p:cNvSpPr>
              <a:spLocks noChangeArrowheads="1"/>
            </p:cNvSpPr>
            <p:nvPr/>
          </p:nvSpPr>
          <p:spPr bwMode="auto">
            <a:xfrm>
              <a:off x="14494552" y="10603483"/>
              <a:ext cx="90083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5" name="Oval 73"/>
            <p:cNvSpPr>
              <a:spLocks noChangeArrowheads="1"/>
            </p:cNvSpPr>
            <p:nvPr/>
          </p:nvSpPr>
          <p:spPr bwMode="auto">
            <a:xfrm>
              <a:off x="14584635" y="10603483"/>
              <a:ext cx="89209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6" name="Oval 74"/>
            <p:cNvSpPr>
              <a:spLocks noChangeArrowheads="1"/>
            </p:cNvSpPr>
            <p:nvPr/>
          </p:nvSpPr>
          <p:spPr bwMode="auto">
            <a:xfrm>
              <a:off x="14852262" y="10603483"/>
              <a:ext cx="89209" cy="70237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996633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11560" y="4005064"/>
            <a:ext cx="7272808" cy="1709952"/>
            <a:chOff x="320679" y="2571744"/>
            <a:chExt cx="8443363" cy="2286016"/>
          </a:xfrm>
        </p:grpSpPr>
        <p:sp>
          <p:nvSpPr>
            <p:cNvPr id="46" name="5 Rectángulo redondeado"/>
            <p:cNvSpPr/>
            <p:nvPr/>
          </p:nvSpPr>
          <p:spPr>
            <a:xfrm>
              <a:off x="2214546" y="2571744"/>
              <a:ext cx="4714908" cy="228601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mtClean="0"/>
                <a:t>Entity</a:t>
              </a:r>
              <a:endParaRPr lang="en-US"/>
            </a:p>
          </p:txBody>
        </p:sp>
        <p:sp>
          <p:nvSpPr>
            <p:cNvPr id="47" name="6 Rectángulo redondeado"/>
            <p:cNvSpPr/>
            <p:nvPr/>
          </p:nvSpPr>
          <p:spPr>
            <a:xfrm>
              <a:off x="4214810" y="3214686"/>
              <a:ext cx="2500330" cy="91440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Data</a:t>
              </a:r>
              <a:endParaRPr lang="en-US" dirty="0"/>
            </a:p>
          </p:txBody>
        </p:sp>
        <p:grpSp>
          <p:nvGrpSpPr>
            <p:cNvPr id="48" name="16 Grupo"/>
            <p:cNvGrpSpPr/>
            <p:nvPr/>
          </p:nvGrpSpPr>
          <p:grpSpPr>
            <a:xfrm>
              <a:off x="4214810" y="2714620"/>
              <a:ext cx="2500330" cy="1928826"/>
              <a:chOff x="642910" y="4786322"/>
              <a:chExt cx="2500330" cy="1928826"/>
            </a:xfrm>
          </p:grpSpPr>
          <p:sp>
            <p:nvSpPr>
              <p:cNvPr id="49" name="8 Rectángulo redondeado"/>
              <p:cNvSpPr/>
              <p:nvPr/>
            </p:nvSpPr>
            <p:spPr>
              <a:xfrm>
                <a:off x="642910" y="4786322"/>
                <a:ext cx="2500330" cy="1928826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t" anchorCtr="0"/>
              <a:lstStyle/>
              <a:p>
                <a:pPr algn="ctr"/>
                <a:r>
                  <a:rPr lang="en-US" b="1" i="1" dirty="0" smtClean="0"/>
                  <a:t>Data</a:t>
                </a:r>
                <a:endParaRPr lang="en-US" b="1" i="1" dirty="0"/>
              </a:p>
            </p:txBody>
          </p:sp>
          <p:grpSp>
            <p:nvGrpSpPr>
              <p:cNvPr id="52" name="14 Grupo"/>
              <p:cNvGrpSpPr/>
              <p:nvPr/>
            </p:nvGrpSpPr>
            <p:grpSpPr>
              <a:xfrm>
                <a:off x="928662" y="5286388"/>
                <a:ext cx="1822290" cy="1271590"/>
                <a:chOff x="4500562" y="4286256"/>
                <a:chExt cx="1822290" cy="1271590"/>
              </a:xfrm>
            </p:grpSpPr>
            <p:sp>
              <p:nvSpPr>
                <p:cNvPr id="53" name="10 Rectángulo redondeado"/>
                <p:cNvSpPr/>
                <p:nvPr/>
              </p:nvSpPr>
              <p:spPr>
                <a:xfrm>
                  <a:off x="4894092" y="4286256"/>
                  <a:ext cx="1428760" cy="914400"/>
                </a:xfrm>
                <a:prstGeom prst="round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mtClean="0"/>
                    <a:t>Artifact</a:t>
                  </a:r>
                  <a:endParaRPr lang="en-US"/>
                </a:p>
              </p:txBody>
            </p:sp>
            <p:sp>
              <p:nvSpPr>
                <p:cNvPr id="54" name="11 Rectángulo redondeado"/>
                <p:cNvSpPr/>
                <p:nvPr/>
              </p:nvSpPr>
              <p:spPr>
                <a:xfrm>
                  <a:off x="4762916" y="4405319"/>
                  <a:ext cx="1428760" cy="914400"/>
                </a:xfrm>
                <a:prstGeom prst="round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mtClean="0"/>
                    <a:t>Artifact</a:t>
                  </a:r>
                  <a:endParaRPr lang="en-US"/>
                </a:p>
              </p:txBody>
            </p:sp>
            <p:sp>
              <p:nvSpPr>
                <p:cNvPr id="55" name="12 Rectángulo redondeado"/>
                <p:cNvSpPr/>
                <p:nvPr/>
              </p:nvSpPr>
              <p:spPr>
                <a:xfrm>
                  <a:off x="4631739" y="4524382"/>
                  <a:ext cx="1428760" cy="914400"/>
                </a:xfrm>
                <a:prstGeom prst="round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mtClean="0"/>
                    <a:t>Artifact</a:t>
                  </a:r>
                  <a:endParaRPr lang="en-US"/>
                </a:p>
              </p:txBody>
            </p:sp>
            <p:sp>
              <p:nvSpPr>
                <p:cNvPr id="56" name="13 Rectángulo redondeado"/>
                <p:cNvSpPr/>
                <p:nvPr/>
              </p:nvSpPr>
              <p:spPr>
                <a:xfrm>
                  <a:off x="4500562" y="4643446"/>
                  <a:ext cx="1428760" cy="914400"/>
                </a:xfrm>
                <a:prstGeom prst="round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dirty="0" smtClean="0"/>
                    <a:t>Item</a:t>
                  </a:r>
                  <a:endParaRPr lang="en-US" dirty="0"/>
                </a:p>
              </p:txBody>
            </p:sp>
          </p:grpSp>
        </p:grpSp>
        <p:sp>
          <p:nvSpPr>
            <p:cNvPr id="57" name="14 Rectángulo redondeado"/>
            <p:cNvSpPr/>
            <p:nvPr/>
          </p:nvSpPr>
          <p:spPr>
            <a:xfrm>
              <a:off x="2428860" y="3214686"/>
              <a:ext cx="1500198" cy="914400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Metadata</a:t>
              </a:r>
              <a:endParaRPr lang="en-US" dirty="0"/>
            </a:p>
          </p:txBody>
        </p:sp>
        <p:grpSp>
          <p:nvGrpSpPr>
            <p:cNvPr id="58" name="18 Grupo"/>
            <p:cNvGrpSpPr/>
            <p:nvPr/>
          </p:nvGrpSpPr>
          <p:grpSpPr>
            <a:xfrm>
              <a:off x="320679" y="2714620"/>
              <a:ext cx="3822693" cy="1928826"/>
              <a:chOff x="-36511" y="3071810"/>
              <a:chExt cx="3822693" cy="1928826"/>
            </a:xfrm>
          </p:grpSpPr>
          <p:sp>
            <p:nvSpPr>
              <p:cNvPr id="59" name="16 Elipse"/>
              <p:cNvSpPr/>
              <p:nvPr/>
            </p:nvSpPr>
            <p:spPr>
              <a:xfrm>
                <a:off x="1714480" y="3071810"/>
                <a:ext cx="2071702" cy="1928826"/>
              </a:xfrm>
              <a:prstGeom prst="ellipse">
                <a:avLst/>
              </a:prstGeom>
              <a:noFill/>
              <a:ln>
                <a:solidFill>
                  <a:schemeClr val="accent2"/>
                </a:solidFill>
                <a:prstDash val="sysDot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17 Llamada con línea 1 (borde y barra de énfasis)"/>
              <p:cNvSpPr/>
              <p:nvPr/>
            </p:nvSpPr>
            <p:spPr>
              <a:xfrm flipH="1">
                <a:off x="-36511" y="4286256"/>
                <a:ext cx="1393801" cy="642942"/>
              </a:xfrm>
              <a:prstGeom prst="accentBorderCallout1">
                <a:avLst>
                  <a:gd name="adj1" fmla="val 18750"/>
                  <a:gd name="adj2" fmla="val -8333"/>
                  <a:gd name="adj3" fmla="val -18675"/>
                  <a:gd name="adj4" fmla="val -32896"/>
                </a:avLst>
              </a:prstGeom>
              <a:ln>
                <a:solidFill>
                  <a:schemeClr val="accent2"/>
                </a:solidFill>
                <a:prstDash val="sysDot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b="1" dirty="0" smtClean="0">
                    <a:solidFill>
                      <a:srgbClr val="C00000"/>
                    </a:solidFill>
                  </a:rPr>
                  <a:t>Discovery</a:t>
                </a:r>
              </a:p>
            </p:txBody>
          </p:sp>
        </p:grpSp>
        <p:grpSp>
          <p:nvGrpSpPr>
            <p:cNvPr id="61" name="21 Grupo"/>
            <p:cNvGrpSpPr/>
            <p:nvPr/>
          </p:nvGrpSpPr>
          <p:grpSpPr>
            <a:xfrm flipH="1">
              <a:off x="4071934" y="2714620"/>
              <a:ext cx="4692108" cy="1928826"/>
              <a:chOff x="-191546" y="3071810"/>
              <a:chExt cx="4692108" cy="1928826"/>
            </a:xfrm>
          </p:grpSpPr>
          <p:sp>
            <p:nvSpPr>
              <p:cNvPr id="62" name="19 Elipse"/>
              <p:cNvSpPr/>
              <p:nvPr/>
            </p:nvSpPr>
            <p:spPr>
              <a:xfrm>
                <a:off x="1714480" y="3071810"/>
                <a:ext cx="2786082" cy="1928826"/>
              </a:xfrm>
              <a:prstGeom prst="ellipse">
                <a:avLst/>
              </a:prstGeom>
              <a:noFill/>
              <a:ln>
                <a:solidFill>
                  <a:schemeClr val="accent4"/>
                </a:solidFill>
                <a:prstDash val="sysDot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20 Llamada con línea 1 (borde y barra de énfasis)"/>
              <p:cNvSpPr/>
              <p:nvPr/>
            </p:nvSpPr>
            <p:spPr>
              <a:xfrm flipH="1">
                <a:off x="-191546" y="4286256"/>
                <a:ext cx="1548837" cy="642942"/>
              </a:xfrm>
              <a:prstGeom prst="accentBorderCallout1">
                <a:avLst>
                  <a:gd name="adj1" fmla="val 18750"/>
                  <a:gd name="adj2" fmla="val -8333"/>
                  <a:gd name="adj3" fmla="val -18675"/>
                  <a:gd name="adj4" fmla="val -32896"/>
                </a:avLst>
              </a:prstGeom>
              <a:ln>
                <a:solidFill>
                  <a:schemeClr val="accent4"/>
                </a:solidFill>
                <a:prstDash val="sysDot"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b="1" dirty="0" smtClean="0">
                    <a:solidFill>
                      <a:schemeClr val="accent4"/>
                    </a:solidFill>
                  </a:rPr>
                  <a:t>Exploitation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27746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Results Repository Service (RRS)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Storage </a:t>
            </a:r>
            <a:r>
              <a:rPr lang="en-GB" sz="2400" dirty="0" smtClean="0"/>
              <a:t>of, </a:t>
            </a:r>
            <a:r>
              <a:rPr lang="en-GB" sz="2400" dirty="0"/>
              <a:t>and access </a:t>
            </a:r>
            <a:r>
              <a:rPr lang="en-GB" sz="2400" dirty="0" smtClean="0"/>
              <a:t>to, suites of:</a:t>
            </a:r>
            <a:endParaRPr lang="en-GB" sz="2400" dirty="0"/>
          </a:p>
          <a:p>
            <a:pPr lvl="1"/>
            <a:r>
              <a:rPr lang="en-GB" sz="2000" dirty="0" smtClean="0"/>
              <a:t>raw results</a:t>
            </a:r>
            <a:endParaRPr lang="en-GB" sz="2000" dirty="0"/>
          </a:p>
          <a:p>
            <a:pPr lvl="1"/>
            <a:r>
              <a:rPr lang="en-GB" sz="2000" dirty="0" smtClean="0"/>
              <a:t>interpretations</a:t>
            </a:r>
            <a:endParaRPr lang="en-GB" sz="2000" dirty="0"/>
          </a:p>
          <a:p>
            <a:endParaRPr lang="en-GB" sz="2400" dirty="0" smtClean="0"/>
          </a:p>
          <a:p>
            <a:r>
              <a:rPr lang="en-GB" sz="2400" dirty="0" smtClean="0"/>
              <a:t>Suites stored </a:t>
            </a:r>
            <a:r>
              <a:rPr lang="en-GB" sz="2400" dirty="0"/>
              <a:t>as </a:t>
            </a:r>
            <a:r>
              <a:rPr lang="en-GB" sz="2400" dirty="0" smtClean="0"/>
              <a:t>metadata and optional </a:t>
            </a:r>
            <a:r>
              <a:rPr lang="en-GB" sz="2400" dirty="0"/>
              <a:t>ZIP </a:t>
            </a:r>
            <a:r>
              <a:rPr lang="en-GB" sz="2400" dirty="0" smtClean="0"/>
              <a:t>files.</a:t>
            </a:r>
            <a:endParaRPr lang="en-GB" sz="2400" dirty="0"/>
          </a:p>
          <a:p>
            <a:r>
              <a:rPr lang="en-GB" sz="2400" dirty="0" smtClean="0"/>
              <a:t>Metadata </a:t>
            </a:r>
            <a:r>
              <a:rPr lang="en-GB" sz="2400" dirty="0"/>
              <a:t>allows structuring </a:t>
            </a:r>
            <a:r>
              <a:rPr lang="en-GB" sz="2400" dirty="0" smtClean="0"/>
              <a:t>and linking to ensure backlinks:</a:t>
            </a:r>
          </a:p>
          <a:p>
            <a:pPr lvl="1"/>
            <a:r>
              <a:rPr lang="en-GB" sz="2000" dirty="0" smtClean="0"/>
              <a:t>interpretation </a:t>
            </a:r>
            <a:r>
              <a:rPr lang="en-GB" sz="2000" dirty="0" smtClean="0">
                <a:sym typeface="Wingdings"/>
              </a:rPr>
              <a:t>links to raw result </a:t>
            </a:r>
            <a:r>
              <a:rPr lang="en-GB" sz="2000" dirty="0" err="1" smtClean="0">
                <a:sym typeface="Wingdings"/>
              </a:rPr>
              <a:t>dataItem</a:t>
            </a:r>
            <a:endParaRPr lang="en-GB" sz="2000" dirty="0" smtClean="0">
              <a:sym typeface="Wingdings"/>
            </a:endParaRPr>
          </a:p>
          <a:p>
            <a:pPr lvl="1"/>
            <a:r>
              <a:rPr lang="en-GB" sz="2000" dirty="0" smtClean="0">
                <a:sym typeface="Wingdings"/>
              </a:rPr>
              <a:t>raw result links to tool and test suite </a:t>
            </a:r>
            <a:r>
              <a:rPr lang="en-GB" sz="2000" dirty="0" err="1" smtClean="0">
                <a:sym typeface="Wingdings"/>
              </a:rPr>
              <a:t>dataItem</a:t>
            </a:r>
            <a:endParaRPr lang="en-GB" sz="20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10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grpSp>
        <p:nvGrpSpPr>
          <p:cNvPr id="6" name="Group 5"/>
          <p:cNvGrpSpPr/>
          <p:nvPr/>
        </p:nvGrpSpPr>
        <p:grpSpPr>
          <a:xfrm>
            <a:off x="8316416" y="5085184"/>
            <a:ext cx="671690" cy="771759"/>
            <a:chOff x="13004006" y="23764081"/>
            <a:chExt cx="671690" cy="771759"/>
          </a:xfrm>
        </p:grpSpPr>
        <p:sp>
          <p:nvSpPr>
            <p:cNvPr id="7" name="Can 19"/>
            <p:cNvSpPr>
              <a:spLocks noChangeArrowheads="1"/>
            </p:cNvSpPr>
            <p:nvPr/>
          </p:nvSpPr>
          <p:spPr bwMode="auto">
            <a:xfrm>
              <a:off x="13004006" y="23764081"/>
              <a:ext cx="671690" cy="771759"/>
            </a:xfrm>
            <a:prstGeom prst="can">
              <a:avLst>
                <a:gd name="adj" fmla="val 28214"/>
              </a:avLst>
            </a:prstGeom>
            <a:gradFill rotWithShape="1">
              <a:gsLst>
                <a:gs pos="0">
                  <a:srgbClr val="E4E4FF"/>
                </a:gs>
                <a:gs pos="64999">
                  <a:srgbClr val="BABAFF"/>
                </a:gs>
                <a:gs pos="100000">
                  <a:srgbClr val="9C9CFF"/>
                </a:gs>
              </a:gsLst>
              <a:lin ang="5400000" scaled="1"/>
            </a:gradFill>
            <a:ln w="9525">
              <a:solidFill>
                <a:srgbClr val="2828B8"/>
              </a:solidFill>
              <a:round/>
              <a:headEnd/>
              <a:tailEnd/>
            </a:ln>
            <a:effectLst>
              <a:outerShdw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1200" dirty="0">
                <a:solidFill>
                  <a:srgbClr val="000099"/>
                </a:solidFill>
              </a:endParaRPr>
            </a:p>
          </p:txBody>
        </p:sp>
        <p:sp>
          <p:nvSpPr>
            <p:cNvPr id="8" name="Oval 21"/>
            <p:cNvSpPr>
              <a:spLocks noChangeArrowheads="1"/>
            </p:cNvSpPr>
            <p:nvPr/>
          </p:nvSpPr>
          <p:spPr bwMode="auto">
            <a:xfrm>
              <a:off x="13296118" y="23855461"/>
              <a:ext cx="87459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9" name="Oval 22"/>
            <p:cNvSpPr>
              <a:spLocks noChangeArrowheads="1"/>
            </p:cNvSpPr>
            <p:nvPr/>
          </p:nvSpPr>
          <p:spPr bwMode="auto">
            <a:xfrm>
              <a:off x="13383578" y="23855461"/>
              <a:ext cx="88334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0" name="Oval 23"/>
            <p:cNvSpPr>
              <a:spLocks noChangeArrowheads="1"/>
            </p:cNvSpPr>
            <p:nvPr/>
          </p:nvSpPr>
          <p:spPr bwMode="auto">
            <a:xfrm>
              <a:off x="13121200" y="23855461"/>
              <a:ext cx="87459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auto">
            <a:xfrm>
              <a:off x="13208659" y="23855461"/>
              <a:ext cx="87459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2" name="Oval 25"/>
            <p:cNvSpPr>
              <a:spLocks noChangeArrowheads="1"/>
            </p:cNvSpPr>
            <p:nvPr/>
          </p:nvSpPr>
          <p:spPr bwMode="auto">
            <a:xfrm>
              <a:off x="13471912" y="23855461"/>
              <a:ext cx="86585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3" name="Oval 26"/>
            <p:cNvSpPr>
              <a:spLocks noChangeArrowheads="1"/>
            </p:cNvSpPr>
            <p:nvPr/>
          </p:nvSpPr>
          <p:spPr bwMode="auto">
            <a:xfrm>
              <a:off x="13237521" y="23820765"/>
              <a:ext cx="88334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4" name="Oval 27"/>
            <p:cNvSpPr>
              <a:spLocks noChangeArrowheads="1"/>
            </p:cNvSpPr>
            <p:nvPr/>
          </p:nvSpPr>
          <p:spPr bwMode="auto">
            <a:xfrm>
              <a:off x="13325855" y="23820765"/>
              <a:ext cx="87459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5" name="Oval 28"/>
            <p:cNvSpPr>
              <a:spLocks noChangeArrowheads="1"/>
            </p:cNvSpPr>
            <p:nvPr/>
          </p:nvSpPr>
          <p:spPr bwMode="auto">
            <a:xfrm>
              <a:off x="13062602" y="23820765"/>
              <a:ext cx="88334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6" name="Oval 29"/>
            <p:cNvSpPr>
              <a:spLocks noChangeArrowheads="1"/>
            </p:cNvSpPr>
            <p:nvPr/>
          </p:nvSpPr>
          <p:spPr bwMode="auto">
            <a:xfrm>
              <a:off x="13150936" y="23820765"/>
              <a:ext cx="86585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7" name="Oval 30"/>
            <p:cNvSpPr>
              <a:spLocks noChangeArrowheads="1"/>
            </p:cNvSpPr>
            <p:nvPr/>
          </p:nvSpPr>
          <p:spPr bwMode="auto">
            <a:xfrm>
              <a:off x="13413314" y="23820765"/>
              <a:ext cx="87459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8" name="Oval 31"/>
            <p:cNvSpPr>
              <a:spLocks noChangeArrowheads="1"/>
            </p:cNvSpPr>
            <p:nvPr/>
          </p:nvSpPr>
          <p:spPr bwMode="auto">
            <a:xfrm>
              <a:off x="13500774" y="23820765"/>
              <a:ext cx="87459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9" name="Oval 32"/>
            <p:cNvSpPr>
              <a:spLocks noChangeArrowheads="1"/>
            </p:cNvSpPr>
            <p:nvPr/>
          </p:nvSpPr>
          <p:spPr bwMode="auto">
            <a:xfrm>
              <a:off x="13296118" y="23786070"/>
              <a:ext cx="87459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0" name="Oval 33"/>
            <p:cNvSpPr>
              <a:spLocks noChangeArrowheads="1"/>
            </p:cNvSpPr>
            <p:nvPr/>
          </p:nvSpPr>
          <p:spPr bwMode="auto">
            <a:xfrm>
              <a:off x="13383578" y="23786070"/>
              <a:ext cx="88334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1" name="Oval 34"/>
            <p:cNvSpPr>
              <a:spLocks noChangeArrowheads="1"/>
            </p:cNvSpPr>
            <p:nvPr/>
          </p:nvSpPr>
          <p:spPr bwMode="auto">
            <a:xfrm>
              <a:off x="13121200" y="23786070"/>
              <a:ext cx="87459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auto">
            <a:xfrm>
              <a:off x="13208659" y="23786070"/>
              <a:ext cx="87459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3" name="Oval 36"/>
            <p:cNvSpPr>
              <a:spLocks noChangeArrowheads="1"/>
            </p:cNvSpPr>
            <p:nvPr/>
          </p:nvSpPr>
          <p:spPr bwMode="auto">
            <a:xfrm>
              <a:off x="13471912" y="23786070"/>
              <a:ext cx="86585" cy="70236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660066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3704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Tools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11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18832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Tool wrapping and storage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000" dirty="0"/>
              <a:t>Tools are evaluated on </a:t>
            </a:r>
            <a:r>
              <a:rPr lang="en-GB" sz="2000" i="1" dirty="0"/>
              <a:t>within</a:t>
            </a:r>
            <a:r>
              <a:rPr lang="en-GB" sz="2000" dirty="0"/>
              <a:t> the </a:t>
            </a:r>
            <a:r>
              <a:rPr lang="en-GB" sz="2000" dirty="0" smtClean="0"/>
              <a:t>Platform (</a:t>
            </a:r>
            <a:r>
              <a:rPr lang="en-GB" sz="2000" dirty="0" err="1" smtClean="0"/>
              <a:t>ie</a:t>
            </a:r>
            <a:r>
              <a:rPr lang="en-GB" sz="2000" dirty="0" smtClean="0"/>
              <a:t>, locally)</a:t>
            </a:r>
            <a:endParaRPr lang="en-GB" sz="2000" dirty="0"/>
          </a:p>
          <a:p>
            <a:endParaRPr lang="en-GB" sz="2000" dirty="0" smtClean="0"/>
          </a:p>
          <a:p>
            <a:r>
              <a:rPr lang="en-GB" sz="2000" dirty="0" smtClean="0"/>
              <a:t>Tools must have bi-directional communication with Platform.</a:t>
            </a:r>
          </a:p>
          <a:p>
            <a:r>
              <a:rPr lang="en-GB" sz="2000" dirty="0" smtClean="0"/>
              <a:t>Each campaign (e.g., search) defines its own Java API specific to their tool type.</a:t>
            </a:r>
          </a:p>
          <a:p>
            <a:r>
              <a:rPr lang="en-GB" sz="2000" dirty="0" smtClean="0"/>
              <a:t>Participating tools create a tool ‘wrapper’ to implement API.</a:t>
            </a:r>
          </a:p>
          <a:p>
            <a:r>
              <a:rPr lang="en-GB" sz="2000" dirty="0" smtClean="0"/>
              <a:t>Also includes ‘setup’ and ‘tear down’ scripts and any 3</a:t>
            </a:r>
            <a:r>
              <a:rPr lang="en-GB" sz="2000" baseline="30000" dirty="0" smtClean="0"/>
              <a:t>rd</a:t>
            </a:r>
            <a:r>
              <a:rPr lang="en-GB" sz="2000" dirty="0" smtClean="0"/>
              <a:t> party libraries / packages required.</a:t>
            </a:r>
          </a:p>
          <a:p>
            <a:endParaRPr lang="en-GB" sz="2000" dirty="0" smtClean="0"/>
          </a:p>
          <a:p>
            <a:r>
              <a:rPr lang="en-GB" sz="2000" dirty="0" smtClean="0"/>
              <a:t>Bundles stored in Tool Repository Service (TRS).</a:t>
            </a:r>
          </a:p>
          <a:p>
            <a:r>
              <a:rPr lang="en-GB" sz="2000" dirty="0" smtClean="0"/>
              <a:t>Tutorials on </a:t>
            </a:r>
            <a:r>
              <a:rPr lang="en-GB" sz="2000" dirty="0"/>
              <a:t>SEALS portal (http://</a:t>
            </a:r>
            <a:r>
              <a:rPr lang="en-GB" sz="2000" dirty="0" err="1"/>
              <a:t>www.seals-</a:t>
            </a:r>
            <a:r>
              <a:rPr lang="en-GB" sz="2000" dirty="0" err="1" smtClean="0"/>
              <a:t>project.eu</a:t>
            </a:r>
            <a:r>
              <a:rPr lang="en-GB" sz="2000" dirty="0" smtClean="0"/>
              <a:t>/)</a:t>
            </a:r>
            <a:r>
              <a:rPr lang="en-GB" sz="2000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12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grpSp>
        <p:nvGrpSpPr>
          <p:cNvPr id="6" name="Group 5"/>
          <p:cNvGrpSpPr/>
          <p:nvPr/>
        </p:nvGrpSpPr>
        <p:grpSpPr>
          <a:xfrm>
            <a:off x="8316416" y="5085184"/>
            <a:ext cx="671690" cy="771759"/>
            <a:chOff x="10108406" y="13324681"/>
            <a:chExt cx="671690" cy="771759"/>
          </a:xfrm>
        </p:grpSpPr>
        <p:sp>
          <p:nvSpPr>
            <p:cNvPr id="7" name="Can 38"/>
            <p:cNvSpPr>
              <a:spLocks noChangeArrowheads="1"/>
            </p:cNvSpPr>
            <p:nvPr/>
          </p:nvSpPr>
          <p:spPr bwMode="auto">
            <a:xfrm>
              <a:off x="10108406" y="13324681"/>
              <a:ext cx="671690" cy="771759"/>
            </a:xfrm>
            <a:prstGeom prst="can">
              <a:avLst>
                <a:gd name="adj" fmla="val 26840"/>
              </a:avLst>
            </a:prstGeom>
            <a:gradFill rotWithShape="1">
              <a:gsLst>
                <a:gs pos="0">
                  <a:srgbClr val="E4E4FF"/>
                </a:gs>
                <a:gs pos="64999">
                  <a:srgbClr val="BABAFF"/>
                </a:gs>
                <a:gs pos="100000">
                  <a:srgbClr val="9C9CFF"/>
                </a:gs>
              </a:gsLst>
              <a:lin ang="5400000" scaled="1"/>
            </a:gradFill>
            <a:ln w="9525">
              <a:solidFill>
                <a:srgbClr val="2828B8"/>
              </a:solidFill>
              <a:round/>
              <a:headEnd/>
              <a:tailEnd/>
            </a:ln>
            <a:effectLst>
              <a:outerShdw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1200" dirty="0">
                <a:solidFill>
                  <a:srgbClr val="000099"/>
                </a:solidFill>
              </a:endParaRPr>
            </a:p>
          </p:txBody>
        </p:sp>
        <p:sp>
          <p:nvSpPr>
            <p:cNvPr id="8" name="Oval 40"/>
            <p:cNvSpPr>
              <a:spLocks noChangeArrowheads="1"/>
            </p:cNvSpPr>
            <p:nvPr/>
          </p:nvSpPr>
          <p:spPr bwMode="auto">
            <a:xfrm>
              <a:off x="10400524" y="13416922"/>
              <a:ext cx="87460" cy="69391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9" name="Oval 41"/>
            <p:cNvSpPr>
              <a:spLocks noChangeArrowheads="1"/>
            </p:cNvSpPr>
            <p:nvPr/>
          </p:nvSpPr>
          <p:spPr bwMode="auto">
            <a:xfrm>
              <a:off x="10487984" y="13416922"/>
              <a:ext cx="88334" cy="69391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0" name="Oval 42"/>
            <p:cNvSpPr>
              <a:spLocks noChangeArrowheads="1"/>
            </p:cNvSpPr>
            <p:nvPr/>
          </p:nvSpPr>
          <p:spPr bwMode="auto">
            <a:xfrm>
              <a:off x="10225604" y="13416922"/>
              <a:ext cx="87460" cy="69391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1" name="Oval 43"/>
            <p:cNvSpPr>
              <a:spLocks noChangeArrowheads="1"/>
            </p:cNvSpPr>
            <p:nvPr/>
          </p:nvSpPr>
          <p:spPr bwMode="auto">
            <a:xfrm>
              <a:off x="10313064" y="13416922"/>
              <a:ext cx="87460" cy="69391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2" name="Oval 44"/>
            <p:cNvSpPr>
              <a:spLocks noChangeArrowheads="1"/>
            </p:cNvSpPr>
            <p:nvPr/>
          </p:nvSpPr>
          <p:spPr bwMode="auto">
            <a:xfrm>
              <a:off x="10576318" y="13416922"/>
              <a:ext cx="86586" cy="69391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3" name="Oval 45"/>
            <p:cNvSpPr>
              <a:spLocks noChangeArrowheads="1"/>
            </p:cNvSpPr>
            <p:nvPr/>
          </p:nvSpPr>
          <p:spPr bwMode="auto">
            <a:xfrm>
              <a:off x="10341926" y="13381381"/>
              <a:ext cx="88335" cy="70236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4" name="Oval 46"/>
            <p:cNvSpPr>
              <a:spLocks noChangeArrowheads="1"/>
            </p:cNvSpPr>
            <p:nvPr/>
          </p:nvSpPr>
          <p:spPr bwMode="auto">
            <a:xfrm>
              <a:off x="10430260" y="13381381"/>
              <a:ext cx="87460" cy="70236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5" name="Oval 47"/>
            <p:cNvSpPr>
              <a:spLocks noChangeArrowheads="1"/>
            </p:cNvSpPr>
            <p:nvPr/>
          </p:nvSpPr>
          <p:spPr bwMode="auto">
            <a:xfrm>
              <a:off x="10167006" y="13381381"/>
              <a:ext cx="88335" cy="70236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6" name="Oval 48"/>
            <p:cNvSpPr>
              <a:spLocks noChangeArrowheads="1"/>
            </p:cNvSpPr>
            <p:nvPr/>
          </p:nvSpPr>
          <p:spPr bwMode="auto">
            <a:xfrm>
              <a:off x="10255341" y="13381381"/>
              <a:ext cx="86585" cy="70236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7" name="Oval 49"/>
            <p:cNvSpPr>
              <a:spLocks noChangeArrowheads="1"/>
            </p:cNvSpPr>
            <p:nvPr/>
          </p:nvSpPr>
          <p:spPr bwMode="auto">
            <a:xfrm>
              <a:off x="10517720" y="13381381"/>
              <a:ext cx="87460" cy="70236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8" name="Oval 50"/>
            <p:cNvSpPr>
              <a:spLocks noChangeArrowheads="1"/>
            </p:cNvSpPr>
            <p:nvPr/>
          </p:nvSpPr>
          <p:spPr bwMode="auto">
            <a:xfrm>
              <a:off x="10605180" y="13381381"/>
              <a:ext cx="87460" cy="70236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9" name="Oval 51"/>
            <p:cNvSpPr>
              <a:spLocks noChangeArrowheads="1"/>
            </p:cNvSpPr>
            <p:nvPr/>
          </p:nvSpPr>
          <p:spPr bwMode="auto">
            <a:xfrm>
              <a:off x="10400524" y="13346685"/>
              <a:ext cx="87460" cy="70237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0" name="Oval 52"/>
            <p:cNvSpPr>
              <a:spLocks noChangeArrowheads="1"/>
            </p:cNvSpPr>
            <p:nvPr/>
          </p:nvSpPr>
          <p:spPr bwMode="auto">
            <a:xfrm>
              <a:off x="10487984" y="13346685"/>
              <a:ext cx="88334" cy="70237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1" name="Oval 53"/>
            <p:cNvSpPr>
              <a:spLocks noChangeArrowheads="1"/>
            </p:cNvSpPr>
            <p:nvPr/>
          </p:nvSpPr>
          <p:spPr bwMode="auto">
            <a:xfrm>
              <a:off x="10225604" y="13346685"/>
              <a:ext cx="87460" cy="70237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2" name="Oval 54"/>
            <p:cNvSpPr>
              <a:spLocks noChangeArrowheads="1"/>
            </p:cNvSpPr>
            <p:nvPr/>
          </p:nvSpPr>
          <p:spPr bwMode="auto">
            <a:xfrm>
              <a:off x="10313064" y="13346685"/>
              <a:ext cx="87460" cy="70237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3" name="Oval 55"/>
            <p:cNvSpPr>
              <a:spLocks noChangeArrowheads="1"/>
            </p:cNvSpPr>
            <p:nvPr/>
          </p:nvSpPr>
          <p:spPr bwMode="auto">
            <a:xfrm>
              <a:off x="10576318" y="13346685"/>
              <a:ext cx="86586" cy="70237"/>
            </a:xfrm>
            <a:prstGeom prst="ellipse">
              <a:avLst/>
            </a:prstGeom>
            <a:solidFill>
              <a:srgbClr val="47FFD1"/>
            </a:solidFill>
            <a:ln w="9525">
              <a:solidFill>
                <a:srgbClr val="00664D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b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7202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Semantic Search API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13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5999887"/>
              </p:ext>
            </p:extLst>
          </p:nvPr>
        </p:nvGraphicFramePr>
        <p:xfrm>
          <a:off x="457200" y="1600200"/>
          <a:ext cx="8229600" cy="415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0744"/>
                <a:gridCol w="461885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Method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Functionality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450850" indent="-450850"/>
                      <a:r>
                        <a:rPr lang="en-GB" dirty="0" err="1" smtClean="0"/>
                        <a:t>boolean</a:t>
                      </a:r>
                      <a:r>
                        <a:rPr lang="en-GB" dirty="0" smtClean="0"/>
                        <a:t> </a:t>
                      </a:r>
                      <a:r>
                        <a:rPr lang="en-GB" b="1" dirty="0" err="1" smtClean="0"/>
                        <a:t>loadOntology</a:t>
                      </a:r>
                      <a:r>
                        <a:rPr lang="en-GB" dirty="0" smtClean="0"/>
                        <a:t>(</a:t>
                      </a:r>
                      <a:br>
                        <a:rPr lang="en-GB" dirty="0" smtClean="0"/>
                      </a:br>
                      <a:r>
                        <a:rPr lang="en-GB" dirty="0" smtClean="0"/>
                        <a:t>URL ontology,</a:t>
                      </a:r>
                      <a:br>
                        <a:rPr lang="en-GB" dirty="0" smtClean="0"/>
                      </a:br>
                      <a:r>
                        <a:rPr lang="en-GB" dirty="0" smtClean="0"/>
                        <a:t>String </a:t>
                      </a:r>
                      <a:r>
                        <a:rPr lang="en-GB" dirty="0" err="1" smtClean="0"/>
                        <a:t>ontologyName</a:t>
                      </a:r>
                      <a:r>
                        <a:rPr lang="en-GB" dirty="0" smtClean="0"/>
                        <a:t>,</a:t>
                      </a:r>
                      <a:br>
                        <a:rPr lang="en-GB" dirty="0" smtClean="0"/>
                      </a:br>
                      <a:r>
                        <a:rPr lang="en-GB" dirty="0" smtClean="0"/>
                        <a:t>String </a:t>
                      </a:r>
                      <a:r>
                        <a:rPr lang="en-GB" dirty="0" err="1" smtClean="0"/>
                        <a:t>ontologyNamespace</a:t>
                      </a:r>
                      <a:r>
                        <a:rPr lang="en-GB" dirty="0" smtClean="0"/>
                        <a:t>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Load an ontology 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void </a:t>
                      </a:r>
                      <a:r>
                        <a:rPr lang="en-GB" b="1" dirty="0" err="1" smtClean="0"/>
                        <a:t>showGUI</a:t>
                      </a:r>
                      <a:r>
                        <a:rPr lang="en-GB" dirty="0" smtClean="0"/>
                        <a:t>(</a:t>
                      </a:r>
                      <a:r>
                        <a:rPr lang="en-GB" dirty="0" err="1" smtClean="0"/>
                        <a:t>boolean</a:t>
                      </a:r>
                      <a:r>
                        <a:rPr lang="en-GB" dirty="0" smtClean="0"/>
                        <a:t> show)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Switch the GUI on or off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boolean</a:t>
                      </a:r>
                      <a:r>
                        <a:rPr lang="en-GB" dirty="0" smtClean="0"/>
                        <a:t> </a:t>
                      </a:r>
                      <a:r>
                        <a:rPr lang="en-GB" b="1" dirty="0" err="1" smtClean="0"/>
                        <a:t>executeQuery</a:t>
                      </a:r>
                      <a:r>
                        <a:rPr lang="en-GB" dirty="0" smtClean="0"/>
                        <a:t>(String query)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Execute a query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boolean</a:t>
                      </a:r>
                      <a:r>
                        <a:rPr lang="en-GB" dirty="0" smtClean="0"/>
                        <a:t> </a:t>
                      </a:r>
                      <a:r>
                        <a:rPr lang="en-GB" b="1" dirty="0" err="1" smtClean="0"/>
                        <a:t>isResultSetReady</a:t>
                      </a:r>
                      <a:r>
                        <a:rPr lang="en-GB" dirty="0" smtClean="0"/>
                        <a:t>()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Are query results ready?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URL </a:t>
                      </a:r>
                      <a:r>
                        <a:rPr lang="en-GB" b="1" dirty="0" err="1" smtClean="0"/>
                        <a:t>getResults</a:t>
                      </a:r>
                      <a:r>
                        <a:rPr lang="en-GB" dirty="0" smtClean="0"/>
                        <a:t>()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Retrieve the URL of the results file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boolean</a:t>
                      </a:r>
                      <a:r>
                        <a:rPr lang="en-GB" dirty="0" smtClean="0"/>
                        <a:t> </a:t>
                      </a:r>
                      <a:r>
                        <a:rPr lang="en-GB" b="1" dirty="0" err="1" smtClean="0"/>
                        <a:t>isUserInputComplete</a:t>
                      </a:r>
                      <a:r>
                        <a:rPr lang="en-GB" dirty="0" smtClean="0"/>
                        <a:t>()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Has user hit ‘go’ (or equivalent)?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String </a:t>
                      </a:r>
                      <a:r>
                        <a:rPr lang="en-GB" b="1" dirty="0" err="1" smtClean="0"/>
                        <a:t>getUserQuery</a:t>
                      </a:r>
                      <a:r>
                        <a:rPr lang="en-GB" dirty="0" smtClean="0"/>
                        <a:t>()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Retrieve</a:t>
                      </a:r>
                      <a:r>
                        <a:rPr lang="en-GB" baseline="0" dirty="0" smtClean="0"/>
                        <a:t> the query as entered by the user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17114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Workflows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14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175314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15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grpSp>
        <p:nvGrpSpPr>
          <p:cNvPr id="56" name="Group 55"/>
          <p:cNvGrpSpPr/>
          <p:nvPr/>
        </p:nvGrpSpPr>
        <p:grpSpPr>
          <a:xfrm>
            <a:off x="0" y="1102658"/>
            <a:ext cx="9144000" cy="4846622"/>
            <a:chOff x="0" y="1102658"/>
            <a:chExt cx="9144000" cy="4846622"/>
          </a:xfrm>
        </p:grpSpPr>
        <p:grpSp>
          <p:nvGrpSpPr>
            <p:cNvPr id="7" name="6 Grupo"/>
            <p:cNvGrpSpPr/>
            <p:nvPr/>
          </p:nvGrpSpPr>
          <p:grpSpPr>
            <a:xfrm>
              <a:off x="179512" y="1177376"/>
              <a:ext cx="4104454" cy="2035602"/>
              <a:chOff x="179512" y="1177376"/>
              <a:chExt cx="4104454" cy="2035602"/>
            </a:xfrm>
          </p:grpSpPr>
          <p:graphicFrame>
            <p:nvGraphicFramePr>
              <p:cNvPr id="8" name="3 Marcador de contenido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163976283"/>
                  </p:ext>
                </p:extLst>
              </p:nvPr>
            </p:nvGraphicFramePr>
            <p:xfrm>
              <a:off x="321819" y="1910302"/>
              <a:ext cx="3386086" cy="58912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cxnSp>
            <p:nvCxnSpPr>
              <p:cNvPr id="9" name="8 Conector recto"/>
              <p:cNvCxnSpPr/>
              <p:nvPr/>
            </p:nvCxnSpPr>
            <p:spPr>
              <a:xfrm rot="10800000">
                <a:off x="251520" y="2636912"/>
                <a:ext cx="2448272" cy="576064"/>
              </a:xfrm>
              <a:prstGeom prst="line">
                <a:avLst/>
              </a:prstGeom>
              <a:noFill/>
              <a:ln w="28575">
                <a:prstDash val="dash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</p:cxnSp>
          <p:sp>
            <p:nvSpPr>
              <p:cNvPr id="10" name="9 Rectángulo redondeado"/>
              <p:cNvSpPr/>
              <p:nvPr/>
            </p:nvSpPr>
            <p:spPr>
              <a:xfrm>
                <a:off x="179512" y="1808819"/>
                <a:ext cx="3600400" cy="792087"/>
              </a:xfrm>
              <a:prstGeom prst="roundRect">
                <a:avLst/>
              </a:prstGeom>
              <a:noFill/>
              <a:ln w="28575">
                <a:prstDash val="dash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cxnSp>
            <p:nvCxnSpPr>
              <p:cNvPr id="11" name="10 Conector recto"/>
              <p:cNvCxnSpPr/>
              <p:nvPr/>
            </p:nvCxnSpPr>
            <p:spPr>
              <a:xfrm rot="16200000" flipH="1">
                <a:off x="3671900" y="2600912"/>
                <a:ext cx="720080" cy="504052"/>
              </a:xfrm>
              <a:prstGeom prst="line">
                <a:avLst/>
              </a:prstGeom>
              <a:noFill/>
              <a:ln w="28575">
                <a:prstDash val="dash"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</p:cxnSp>
          <p:pic>
            <p:nvPicPr>
              <p:cNvPr id="12" name="Picture 3" descr="E:\mesteban\Perfil\Configuración local\Archivos temporales de Internet\Content.IE5\TNID7VQS\MCj04326140000[1].pn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393520" y="1177376"/>
                <a:ext cx="720000" cy="720000"/>
              </a:xfrm>
              <a:prstGeom prst="rect">
                <a:avLst/>
              </a:prstGeom>
              <a:noFill/>
            </p:spPr>
          </p:pic>
          <p:pic>
            <p:nvPicPr>
              <p:cNvPr id="13" name="Picture 2" descr="E:\mesteban\Perfil\Configuración local\Archivos temporales de Internet\Content.IE5\240UA0CO\MCj04348450000[1].png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790028" y="1177376"/>
                <a:ext cx="720000" cy="720000"/>
              </a:xfrm>
              <a:prstGeom prst="rect">
                <a:avLst/>
              </a:prstGeom>
              <a:noFill/>
            </p:spPr>
          </p:pic>
        </p:grpSp>
        <p:grpSp>
          <p:nvGrpSpPr>
            <p:cNvPr id="14" name="14 Grupo"/>
            <p:cNvGrpSpPr/>
            <p:nvPr/>
          </p:nvGrpSpPr>
          <p:grpSpPr>
            <a:xfrm>
              <a:off x="5295487" y="1177376"/>
              <a:ext cx="3669001" cy="2035600"/>
              <a:chOff x="5295487" y="1177376"/>
              <a:chExt cx="3669001" cy="2035600"/>
            </a:xfrm>
          </p:grpSpPr>
          <p:cxnSp>
            <p:nvCxnSpPr>
              <p:cNvPr id="15" name="15 Conector recto"/>
              <p:cNvCxnSpPr/>
              <p:nvPr/>
            </p:nvCxnSpPr>
            <p:spPr>
              <a:xfrm rot="10800000">
                <a:off x="5364088" y="2564904"/>
                <a:ext cx="864096" cy="648072"/>
              </a:xfrm>
              <a:prstGeom prst="line">
                <a:avLst/>
              </a:prstGeom>
              <a:ln>
                <a:prstDash val="dash"/>
              </a:ln>
              <a:effectLst>
                <a:outerShdw blurRad="40005" dist="2286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</p:cxnSp>
          <p:sp>
            <p:nvSpPr>
              <p:cNvPr id="16" name="16 Rectángulo redondeado"/>
              <p:cNvSpPr/>
              <p:nvPr/>
            </p:nvSpPr>
            <p:spPr>
              <a:xfrm>
                <a:off x="5295487" y="1808862"/>
                <a:ext cx="3665733" cy="792000"/>
              </a:xfrm>
              <a:prstGeom prst="roundRect">
                <a:avLst/>
              </a:prstGeom>
              <a:noFill/>
              <a:ln>
                <a:prstDash val="dash"/>
              </a:ln>
              <a:effectLst>
                <a:outerShdw blurRad="40005" dist="2286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cxnSp>
            <p:nvCxnSpPr>
              <p:cNvPr id="17" name="17 Conector recto"/>
              <p:cNvCxnSpPr/>
              <p:nvPr/>
            </p:nvCxnSpPr>
            <p:spPr>
              <a:xfrm rot="10800000" flipV="1">
                <a:off x="7884368" y="2564904"/>
                <a:ext cx="1080120" cy="648072"/>
              </a:xfrm>
              <a:prstGeom prst="line">
                <a:avLst/>
              </a:prstGeom>
              <a:ln>
                <a:prstDash val="dash"/>
              </a:ln>
              <a:effectLst>
                <a:outerShdw blurRad="40005" dist="2286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</p:cxnSp>
          <p:graphicFrame>
            <p:nvGraphicFramePr>
              <p:cNvPr id="18" name="3 Marcador de contenido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292228958"/>
                  </p:ext>
                </p:extLst>
              </p:nvPr>
            </p:nvGraphicFramePr>
            <p:xfrm>
              <a:off x="5439504" y="1909662"/>
              <a:ext cx="3387600" cy="5904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9" r:lo="rId10" r:qs="rId11" r:cs="rId12"/>
              </a:graphicData>
            </a:graphic>
          </p:graphicFrame>
          <p:pic>
            <p:nvPicPr>
              <p:cNvPr id="19" name="Picture 3" descr="E:\mesteban\Perfil\Configuración local\Archivos temporales de Internet\Content.IE5\TNID7VQS\MCj04326140000[1].pn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5832180" y="1177376"/>
                <a:ext cx="720000" cy="720000"/>
              </a:xfrm>
              <a:prstGeom prst="rect">
                <a:avLst/>
              </a:prstGeom>
              <a:noFill/>
            </p:spPr>
          </p:pic>
          <p:pic>
            <p:nvPicPr>
              <p:cNvPr id="20" name="Picture 2" descr="E:\mesteban\Perfil\Configuración local\Archivos temporales de Internet\Content.IE5\240UA0CO\MCj04348450000[1].png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7488324" y="1177376"/>
                <a:ext cx="720000" cy="720000"/>
              </a:xfrm>
              <a:prstGeom prst="rect">
                <a:avLst/>
              </a:prstGeom>
              <a:noFill/>
            </p:spPr>
          </p:pic>
          <p:sp>
            <p:nvSpPr>
              <p:cNvPr id="21" name="21 Multiplicar"/>
              <p:cNvSpPr/>
              <p:nvPr/>
            </p:nvSpPr>
            <p:spPr>
              <a:xfrm>
                <a:off x="5832180" y="1177376"/>
                <a:ext cx="720000" cy="720000"/>
              </a:xfrm>
              <a:prstGeom prst="mathMultiply">
                <a:avLst>
                  <a:gd name="adj1" fmla="val 17270"/>
                </a:avLst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2" name="22 Multiplicar"/>
              <p:cNvSpPr/>
              <p:nvPr/>
            </p:nvSpPr>
            <p:spPr>
              <a:xfrm>
                <a:off x="7488324" y="1177376"/>
                <a:ext cx="720000" cy="720000"/>
              </a:xfrm>
              <a:prstGeom prst="mathMultiply">
                <a:avLst>
                  <a:gd name="adj1" fmla="val 17270"/>
                </a:avLst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  <p:pic>
          <p:nvPicPr>
            <p:cNvPr id="41" name="41 Imagen" descr="database_symbol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174564" y="5229280"/>
              <a:ext cx="416020" cy="533260"/>
            </a:xfrm>
            <a:prstGeom prst="rect">
              <a:avLst/>
            </a:prstGeom>
            <a:effectLst/>
          </p:spPr>
        </p:pic>
        <p:pic>
          <p:nvPicPr>
            <p:cNvPr id="42" name="42 Imagen" descr="database_symbol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987824" y="5338302"/>
              <a:ext cx="416020" cy="533260"/>
            </a:xfrm>
            <a:prstGeom prst="rect">
              <a:avLst/>
            </a:prstGeom>
            <a:effectLst/>
          </p:spPr>
        </p:pic>
        <p:pic>
          <p:nvPicPr>
            <p:cNvPr id="43" name="43 Imagen" descr="database_symbol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423551" y="5318488"/>
              <a:ext cx="416020" cy="533260"/>
            </a:xfrm>
            <a:prstGeom prst="rect">
              <a:avLst/>
            </a:prstGeom>
            <a:effectLst/>
          </p:spPr>
        </p:pic>
        <p:pic>
          <p:nvPicPr>
            <p:cNvPr id="44" name="44 Imagen" descr="database_symbol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236811" y="5416020"/>
              <a:ext cx="416020" cy="533260"/>
            </a:xfrm>
            <a:prstGeom prst="rect">
              <a:avLst/>
            </a:prstGeom>
            <a:effectLst/>
          </p:spPr>
        </p:pic>
        <p:pic>
          <p:nvPicPr>
            <p:cNvPr id="37" name="37 Imagen" descr="database_symbol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765892" y="5196775"/>
              <a:ext cx="416020" cy="533260"/>
            </a:xfrm>
            <a:prstGeom prst="rect">
              <a:avLst/>
            </a:prstGeom>
            <a:effectLst/>
          </p:spPr>
        </p:pic>
        <p:pic>
          <p:nvPicPr>
            <p:cNvPr id="38" name="38 Imagen" descr="database_symbol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579152" y="5305797"/>
              <a:ext cx="416020" cy="533260"/>
            </a:xfrm>
            <a:prstGeom prst="rect">
              <a:avLst/>
            </a:prstGeom>
            <a:effectLst/>
          </p:spPr>
        </p:pic>
        <p:pic>
          <p:nvPicPr>
            <p:cNvPr id="39" name="39 Imagen" descr="database_symbol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014879" y="5285983"/>
              <a:ext cx="416020" cy="533260"/>
            </a:xfrm>
            <a:prstGeom prst="rect">
              <a:avLst/>
            </a:prstGeom>
            <a:effectLst/>
          </p:spPr>
        </p:pic>
        <p:pic>
          <p:nvPicPr>
            <p:cNvPr id="40" name="40 Imagen" descr="database_symbol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828139" y="5383515"/>
              <a:ext cx="416020" cy="533260"/>
            </a:xfrm>
            <a:prstGeom prst="rect">
              <a:avLst/>
            </a:prstGeom>
            <a:effectLst/>
          </p:spPr>
        </p:pic>
        <p:sp>
          <p:nvSpPr>
            <p:cNvPr id="31" name="31 Multiplicar"/>
            <p:cNvSpPr>
              <a:spLocks noChangeAspect="1"/>
            </p:cNvSpPr>
            <p:nvPr/>
          </p:nvSpPr>
          <p:spPr>
            <a:xfrm>
              <a:off x="6588224" y="5196775"/>
              <a:ext cx="812904" cy="720000"/>
            </a:xfrm>
            <a:prstGeom prst="mathMultiply">
              <a:avLst>
                <a:gd name="adj1" fmla="val 17270"/>
              </a:avLst>
            </a:prstGeom>
            <a:effectLst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32" name="Picture 2" descr="C:\Documents and Settings\mesteban\Configuración local\Archivos temporales de Internet\Content.IE5\NLWQJ078\MCj04315260000[1].pn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4129344" y="5196775"/>
              <a:ext cx="720000" cy="720000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34" name="Picture 3" descr="E:\mesteban\Perfil\Configuración local\Archivos temporales de Internet\Content.IE5\48694JME\MCj04325990000[1].png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5299932" y="5413629"/>
              <a:ext cx="503146" cy="503146"/>
            </a:xfrm>
            <a:prstGeom prst="rect">
              <a:avLst/>
            </a:prstGeom>
            <a:noFill/>
            <a:effectLst/>
          </p:spPr>
        </p:pic>
        <p:pic>
          <p:nvPicPr>
            <p:cNvPr id="35" name="35 Imagen" descr="database_symbol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769733" y="5404508"/>
              <a:ext cx="392526" cy="503146"/>
            </a:xfrm>
            <a:prstGeom prst="rect">
              <a:avLst/>
            </a:prstGeom>
            <a:effectLst/>
          </p:spPr>
        </p:pic>
        <p:sp>
          <p:nvSpPr>
            <p:cNvPr id="36" name="36 Flecha curvada hacia abajo"/>
            <p:cNvSpPr/>
            <p:nvPr/>
          </p:nvSpPr>
          <p:spPr>
            <a:xfrm>
              <a:off x="5509463" y="5196775"/>
              <a:ext cx="534906" cy="216854"/>
            </a:xfrm>
            <a:prstGeom prst="curvedDownArrow">
              <a:avLst/>
            </a:prstGeom>
            <a:effectLst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grpSp>
          <p:nvGrpSpPr>
            <p:cNvPr id="45" name="2 Grupo"/>
            <p:cNvGrpSpPr/>
            <p:nvPr/>
          </p:nvGrpSpPr>
          <p:grpSpPr>
            <a:xfrm>
              <a:off x="1619672" y="3789040"/>
              <a:ext cx="648072" cy="720080"/>
              <a:chOff x="1619672" y="3789040"/>
              <a:chExt cx="648072" cy="720080"/>
            </a:xfrm>
          </p:grpSpPr>
          <p:pic>
            <p:nvPicPr>
              <p:cNvPr id="46" name="Picture 3" descr="E:\mesteban\Trabajo\Proyectos\SEALS\Meetings\2010-11-22 - Milton Keynes\figuras\document.png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20002" t="10001" r="19991" b="9990"/>
              <a:stretch>
                <a:fillRect/>
              </a:stretch>
            </p:blipFill>
            <p:spPr bwMode="auto">
              <a:xfrm>
                <a:off x="1619672" y="3789040"/>
                <a:ext cx="540000" cy="720000"/>
              </a:xfrm>
              <a:prstGeom prst="rect">
                <a:avLst/>
              </a:prstGeom>
              <a:noFill/>
            </p:spPr>
          </p:pic>
          <p:sp>
            <p:nvSpPr>
              <p:cNvPr id="47" name="48 Rectángulo redondeado"/>
              <p:cNvSpPr/>
              <p:nvPr/>
            </p:nvSpPr>
            <p:spPr>
              <a:xfrm>
                <a:off x="1835696" y="4221088"/>
                <a:ext cx="432048" cy="288032"/>
              </a:xfrm>
              <a:prstGeom prst="round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sz="1300" b="1" kern="1400" spc="150" dirty="0" smtClean="0"/>
                  <a:t>ER</a:t>
                </a:r>
                <a:endParaRPr lang="es-ES" sz="1300" b="1" kern="1400" spc="150" dirty="0"/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0" y="1102658"/>
              <a:ext cx="9144000" cy="2326342"/>
            </a:xfrm>
            <a:prstGeom prst="rect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220072" y="5013176"/>
              <a:ext cx="2592288" cy="936104"/>
            </a:xfrm>
            <a:prstGeom prst="rect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699792" y="5085184"/>
              <a:ext cx="1224136" cy="864096"/>
            </a:xfrm>
            <a:prstGeom prst="rect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28 Rectángulo redondeado"/>
            <p:cNvSpPr/>
            <p:nvPr/>
          </p:nvSpPr>
          <p:spPr>
            <a:xfrm>
              <a:off x="2618163" y="4493576"/>
              <a:ext cx="5205047" cy="792000"/>
            </a:xfrm>
            <a:prstGeom prst="roundRect">
              <a:avLst/>
            </a:prstGeom>
            <a:noFill/>
            <a:ln>
              <a:prstDash val="dash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aphicFrame>
          <p:nvGraphicFramePr>
            <p:cNvPr id="25" name="3 Marcador de contenido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701098547"/>
                </p:ext>
              </p:extLst>
            </p:nvPr>
          </p:nvGraphicFramePr>
          <p:xfrm>
            <a:off x="2759926" y="4596647"/>
            <a:ext cx="5001732" cy="590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8" r:lo="rId19" r:qs="rId20" r:cs="rId21"/>
            </a:graphicData>
          </a:graphic>
        </p:graphicFrame>
        <p:sp>
          <p:nvSpPr>
            <p:cNvPr id="50" name="Rectangle 49"/>
            <p:cNvSpPr/>
            <p:nvPr/>
          </p:nvSpPr>
          <p:spPr>
            <a:xfrm>
              <a:off x="1259632" y="3977228"/>
              <a:ext cx="1224136" cy="864096"/>
            </a:xfrm>
            <a:prstGeom prst="rect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6" name="3 Marcador de contenido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447474983"/>
                </p:ext>
              </p:extLst>
            </p:nvPr>
          </p:nvGraphicFramePr>
          <p:xfrm>
            <a:off x="937300" y="3212048"/>
            <a:ext cx="7272808" cy="67197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3" r:lo="rId24" r:qs="rId25" r:cs="rId26"/>
            </a:graphicData>
          </a:graphic>
        </p:graphicFrame>
        <p:sp>
          <p:nvSpPr>
            <p:cNvPr id="53" name="Pentagon 52"/>
            <p:cNvSpPr/>
            <p:nvPr/>
          </p:nvSpPr>
          <p:spPr>
            <a:xfrm>
              <a:off x="766619" y="3118882"/>
              <a:ext cx="3960440" cy="864096"/>
            </a:xfrm>
            <a:prstGeom prst="homePlate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Chevron 53"/>
            <p:cNvSpPr/>
            <p:nvPr/>
          </p:nvSpPr>
          <p:spPr>
            <a:xfrm>
              <a:off x="6123047" y="3140968"/>
              <a:ext cx="2376264" cy="792088"/>
            </a:xfrm>
            <a:prstGeom prst="chevron">
              <a:avLst/>
            </a:prstGeom>
            <a:solidFill>
              <a:schemeClr val="bg1">
                <a:alpha val="79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cxnSp>
          <p:nvCxnSpPr>
            <p:cNvPr id="27" name="27 Conector recto"/>
            <p:cNvCxnSpPr/>
            <p:nvPr/>
          </p:nvCxnSpPr>
          <p:spPr>
            <a:xfrm>
              <a:off x="6084168" y="3861048"/>
              <a:ext cx="1656184" cy="648072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</p:cxnSp>
        <p:cxnSp>
          <p:nvCxnSpPr>
            <p:cNvPr id="26" name="26 Conector recto"/>
            <p:cNvCxnSpPr/>
            <p:nvPr/>
          </p:nvCxnSpPr>
          <p:spPr>
            <a:xfrm rot="10800000" flipV="1">
              <a:off x="2699794" y="3861048"/>
              <a:ext cx="1800199" cy="637646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</p:cxnSp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28" cstate="print"/>
            <a:srcRect/>
            <a:stretch>
              <a:fillRect/>
            </a:stretch>
          </p:blipFill>
          <p:spPr bwMode="auto">
            <a:xfrm>
              <a:off x="4283968" y="3894177"/>
              <a:ext cx="2097455" cy="57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Evaluation </a:t>
            </a:r>
            <a:r>
              <a:rPr lang="en-GB" dirty="0" smtClean="0"/>
              <a:t>overview (workflow)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118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Workflow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000" dirty="0" smtClean="0"/>
              <a:t>Business </a:t>
            </a:r>
            <a:r>
              <a:rPr lang="en-GB" sz="2000" dirty="0"/>
              <a:t>Process Execution Language (BPEL</a:t>
            </a:r>
            <a:r>
              <a:rPr lang="en-GB" sz="2000" dirty="0" smtClean="0"/>
              <a:t>)</a:t>
            </a:r>
          </a:p>
          <a:p>
            <a:pPr lvl="1"/>
            <a:r>
              <a:rPr lang="en-GB" sz="1800" dirty="0" smtClean="0"/>
              <a:t>orchestrates manipulation of information using (only) web services interfaces.</a:t>
            </a:r>
          </a:p>
          <a:p>
            <a:pPr lvl="1"/>
            <a:endParaRPr lang="en-GB" sz="1800" dirty="0" smtClean="0"/>
          </a:p>
          <a:p>
            <a:r>
              <a:rPr lang="en-GB" sz="2000" dirty="0" smtClean="0"/>
              <a:t>All entities involved must be exposed as web services (TDRS, RRS, the tool wrapper, custom services) defined using WSDL interfaces.</a:t>
            </a:r>
          </a:p>
          <a:p>
            <a:r>
              <a:rPr lang="en-GB" sz="2000" i="1" dirty="0" smtClean="0"/>
              <a:t>‘Custom services’ </a:t>
            </a:r>
            <a:r>
              <a:rPr lang="en-GB" sz="2000" dirty="0" smtClean="0"/>
              <a:t>allow out-of-band processing:</a:t>
            </a:r>
          </a:p>
          <a:p>
            <a:pPr lvl="1"/>
            <a:r>
              <a:rPr lang="en-GB" sz="1800" dirty="0" smtClean="0"/>
              <a:t>computation of analyses</a:t>
            </a:r>
          </a:p>
          <a:p>
            <a:pPr lvl="1"/>
            <a:r>
              <a:rPr lang="en-GB" sz="1800" dirty="0" smtClean="0"/>
              <a:t>data / metadata manipulation</a:t>
            </a:r>
          </a:p>
          <a:p>
            <a:pPr lvl="1"/>
            <a:r>
              <a:rPr lang="en-GB" sz="1800" dirty="0" err="1" smtClean="0"/>
              <a:t>timestamping</a:t>
            </a:r>
            <a:r>
              <a:rPr lang="en-GB" sz="1800" dirty="0" smtClean="0"/>
              <a:t> </a:t>
            </a:r>
          </a:p>
          <a:p>
            <a:pPr lvl="1"/>
            <a:r>
              <a:rPr lang="en-GB" sz="1800" dirty="0" smtClean="0"/>
              <a:t>etc</a:t>
            </a:r>
            <a:r>
              <a:rPr lang="en-GB" sz="1800" dirty="0"/>
              <a:t>.</a:t>
            </a:r>
            <a:endParaRPr lang="en-GB" sz="2000" dirty="0" smtClean="0"/>
          </a:p>
          <a:p>
            <a:endParaRPr lang="en-GB" sz="1100" dirty="0" smtClean="0"/>
          </a:p>
          <a:p>
            <a:r>
              <a:rPr lang="en-GB" sz="2000" dirty="0" smtClean="0"/>
              <a:t>Workflow defined according to campaign requirements.</a:t>
            </a:r>
          </a:p>
          <a:p>
            <a:r>
              <a:rPr lang="en-GB" sz="2000" dirty="0" smtClean="0"/>
              <a:t>Stored in the Evaluation Repository Service (ERS).</a:t>
            </a:r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16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grpSp>
        <p:nvGrpSpPr>
          <p:cNvPr id="6" name="Group 5"/>
          <p:cNvGrpSpPr/>
          <p:nvPr/>
        </p:nvGrpSpPr>
        <p:grpSpPr>
          <a:xfrm>
            <a:off x="8316416" y="5085184"/>
            <a:ext cx="670817" cy="771759"/>
            <a:chOff x="10489406" y="11114881"/>
            <a:chExt cx="670817" cy="771759"/>
          </a:xfrm>
        </p:grpSpPr>
        <p:sp>
          <p:nvSpPr>
            <p:cNvPr id="7" name="Can 76"/>
            <p:cNvSpPr>
              <a:spLocks noChangeAspect="1" noChangeArrowheads="1"/>
            </p:cNvSpPr>
            <p:nvPr/>
          </p:nvSpPr>
          <p:spPr bwMode="auto">
            <a:xfrm>
              <a:off x="10489406" y="11114881"/>
              <a:ext cx="670817" cy="771759"/>
            </a:xfrm>
            <a:prstGeom prst="can">
              <a:avLst>
                <a:gd name="adj" fmla="val 27755"/>
              </a:avLst>
            </a:prstGeom>
            <a:gradFill rotWithShape="1">
              <a:gsLst>
                <a:gs pos="0">
                  <a:srgbClr val="E4E4FF"/>
                </a:gs>
                <a:gs pos="64999">
                  <a:srgbClr val="BABAFF"/>
                </a:gs>
                <a:gs pos="100000">
                  <a:srgbClr val="9C9CFF"/>
                </a:gs>
              </a:gsLst>
              <a:lin ang="5400000" scaled="1"/>
            </a:gradFill>
            <a:ln w="9525">
              <a:solidFill>
                <a:srgbClr val="2828B8"/>
              </a:solidFill>
              <a:round/>
              <a:headEnd/>
              <a:tailEnd/>
            </a:ln>
            <a:effectLst>
              <a:outerShdw dist="20000" dir="5400000" rotWithShape="0">
                <a:srgbClr val="80808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1200" dirty="0">
                <a:solidFill>
                  <a:srgbClr val="000099"/>
                </a:solidFill>
              </a:endParaRPr>
            </a:p>
          </p:txBody>
        </p:sp>
        <p:sp>
          <p:nvSpPr>
            <p:cNvPr id="8" name="Oval 78"/>
            <p:cNvSpPr>
              <a:spLocks noChangeArrowheads="1"/>
            </p:cNvSpPr>
            <p:nvPr/>
          </p:nvSpPr>
          <p:spPr bwMode="auto">
            <a:xfrm>
              <a:off x="10781534" y="11207120"/>
              <a:ext cx="87460" cy="69391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9" name="Oval 79"/>
            <p:cNvSpPr>
              <a:spLocks noChangeArrowheads="1"/>
            </p:cNvSpPr>
            <p:nvPr/>
          </p:nvSpPr>
          <p:spPr bwMode="auto">
            <a:xfrm>
              <a:off x="10868994" y="11207120"/>
              <a:ext cx="87460" cy="69391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0" name="Oval 80"/>
            <p:cNvSpPr>
              <a:spLocks noChangeArrowheads="1"/>
            </p:cNvSpPr>
            <p:nvPr/>
          </p:nvSpPr>
          <p:spPr bwMode="auto">
            <a:xfrm>
              <a:off x="10606614" y="11207120"/>
              <a:ext cx="87460" cy="69391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1" name="Oval 81"/>
            <p:cNvSpPr>
              <a:spLocks noChangeArrowheads="1"/>
            </p:cNvSpPr>
            <p:nvPr/>
          </p:nvSpPr>
          <p:spPr bwMode="auto">
            <a:xfrm>
              <a:off x="10694074" y="11207120"/>
              <a:ext cx="87460" cy="69391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2" name="Oval 82"/>
            <p:cNvSpPr>
              <a:spLocks noChangeArrowheads="1"/>
            </p:cNvSpPr>
            <p:nvPr/>
          </p:nvSpPr>
          <p:spPr bwMode="auto">
            <a:xfrm>
              <a:off x="10956454" y="11207120"/>
              <a:ext cx="87460" cy="69391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3" name="Oval 83"/>
            <p:cNvSpPr>
              <a:spLocks noChangeArrowheads="1"/>
            </p:cNvSpPr>
            <p:nvPr/>
          </p:nvSpPr>
          <p:spPr bwMode="auto">
            <a:xfrm>
              <a:off x="10722936" y="11171579"/>
              <a:ext cx="88334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4" name="Oval 84"/>
            <p:cNvSpPr>
              <a:spLocks noChangeArrowheads="1"/>
            </p:cNvSpPr>
            <p:nvPr/>
          </p:nvSpPr>
          <p:spPr bwMode="auto">
            <a:xfrm>
              <a:off x="10811270" y="11171579"/>
              <a:ext cx="86586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5" name="Oval 85"/>
            <p:cNvSpPr>
              <a:spLocks noChangeArrowheads="1"/>
            </p:cNvSpPr>
            <p:nvPr/>
          </p:nvSpPr>
          <p:spPr bwMode="auto">
            <a:xfrm>
              <a:off x="10548016" y="11171579"/>
              <a:ext cx="88334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6" name="Oval 86"/>
            <p:cNvSpPr>
              <a:spLocks noChangeArrowheads="1"/>
            </p:cNvSpPr>
            <p:nvPr/>
          </p:nvSpPr>
          <p:spPr bwMode="auto">
            <a:xfrm>
              <a:off x="10636350" y="11171579"/>
              <a:ext cx="86586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7" name="Oval 87"/>
            <p:cNvSpPr>
              <a:spLocks noChangeArrowheads="1"/>
            </p:cNvSpPr>
            <p:nvPr/>
          </p:nvSpPr>
          <p:spPr bwMode="auto">
            <a:xfrm>
              <a:off x="10897856" y="11171579"/>
              <a:ext cx="88334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8" name="Oval 88"/>
            <p:cNvSpPr>
              <a:spLocks noChangeArrowheads="1"/>
            </p:cNvSpPr>
            <p:nvPr/>
          </p:nvSpPr>
          <p:spPr bwMode="auto">
            <a:xfrm>
              <a:off x="10986190" y="11171579"/>
              <a:ext cx="86586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9" name="Oval 89"/>
            <p:cNvSpPr>
              <a:spLocks noChangeArrowheads="1"/>
            </p:cNvSpPr>
            <p:nvPr/>
          </p:nvSpPr>
          <p:spPr bwMode="auto">
            <a:xfrm>
              <a:off x="10781534" y="11136883"/>
              <a:ext cx="87460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0" name="Oval 90"/>
            <p:cNvSpPr>
              <a:spLocks noChangeArrowheads="1"/>
            </p:cNvSpPr>
            <p:nvPr/>
          </p:nvSpPr>
          <p:spPr bwMode="auto">
            <a:xfrm>
              <a:off x="10868994" y="11136883"/>
              <a:ext cx="87460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1" name="Oval 91"/>
            <p:cNvSpPr>
              <a:spLocks noChangeArrowheads="1"/>
            </p:cNvSpPr>
            <p:nvPr/>
          </p:nvSpPr>
          <p:spPr bwMode="auto">
            <a:xfrm>
              <a:off x="10606614" y="11136883"/>
              <a:ext cx="87460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2" name="Oval 92"/>
            <p:cNvSpPr>
              <a:spLocks noChangeArrowheads="1"/>
            </p:cNvSpPr>
            <p:nvPr/>
          </p:nvSpPr>
          <p:spPr bwMode="auto">
            <a:xfrm>
              <a:off x="10694074" y="11136883"/>
              <a:ext cx="87460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23" name="Oval 93"/>
            <p:cNvSpPr>
              <a:spLocks noChangeArrowheads="1"/>
            </p:cNvSpPr>
            <p:nvPr/>
          </p:nvSpPr>
          <p:spPr bwMode="auto">
            <a:xfrm>
              <a:off x="10956454" y="11136883"/>
              <a:ext cx="87460" cy="70237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rgbClr val="FF9900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8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800">
                <a:solidFill>
                  <a:srgbClr val="FFFFFF"/>
                </a:solidFill>
              </a:endParaRP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88640"/>
            <a:ext cx="2097455" cy="5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64695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Conceptual workflow for search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17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pic>
        <p:nvPicPr>
          <p:cNvPr id="8" name="Picture 7" descr="auto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72816"/>
            <a:ext cx="3825688" cy="3816424"/>
          </a:xfrm>
          <a:prstGeom prst="rect">
            <a:avLst/>
          </a:prstGeom>
        </p:spPr>
      </p:pic>
      <p:pic>
        <p:nvPicPr>
          <p:cNvPr id="11" name="Picture 10" descr="auto_question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628800"/>
            <a:ext cx="4033032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200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BPEL workflow snippets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18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sp>
        <p:nvSpPr>
          <p:cNvPr id="10" name="Rectangle 9"/>
          <p:cNvSpPr/>
          <p:nvPr/>
        </p:nvSpPr>
        <p:spPr>
          <a:xfrm>
            <a:off x="0" y="5777880"/>
            <a:ext cx="9144000" cy="10801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</a:t>
            </a:r>
            <a:endParaRPr lang="en-GB" dirty="0"/>
          </a:p>
        </p:txBody>
      </p:sp>
      <p:pic>
        <p:nvPicPr>
          <p:cNvPr id="3" name="Picture 2" descr="Screen Shot 2011-10-24 at 11.41.21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340768"/>
            <a:ext cx="2664296" cy="543288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 descr="Screen Shot 2011-10-24 at 11.43.48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492896"/>
            <a:ext cx="2376264" cy="230568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 descr="Screen Shot 2011-10-24 at 11.45.20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16832"/>
            <a:ext cx="2048883" cy="357965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7020272" y="5949280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Stored as XML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0039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BPEL exception handling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19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pic>
        <p:nvPicPr>
          <p:cNvPr id="8" name="Picture 7" descr="Screen Shot 2011-10-24 at 11.38.39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258"/>
            <a:ext cx="9144000" cy="3361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291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SEALS Platform provides functionality to simplify and automate evaluations.</a:t>
            </a:r>
          </a:p>
          <a:p>
            <a:r>
              <a:rPr lang="en-GB" sz="2000" dirty="0" smtClean="0"/>
              <a:t>Powerful cluster-based compute.</a:t>
            </a:r>
          </a:p>
          <a:p>
            <a:r>
              <a:rPr lang="en-GB" sz="2000" dirty="0" smtClean="0"/>
              <a:t>Storage of test data, results </a:t>
            </a:r>
            <a:r>
              <a:rPr lang="en-GB" sz="2000" dirty="0"/>
              <a:t>and interpretations in </a:t>
            </a:r>
            <a:r>
              <a:rPr lang="en-GB" sz="2000" dirty="0" smtClean="0"/>
              <a:t>perpetuity.</a:t>
            </a:r>
          </a:p>
          <a:p>
            <a:r>
              <a:rPr lang="en-GB" sz="2000" dirty="0" smtClean="0"/>
              <a:t>Workflows specified in industry-standard BPEL.</a:t>
            </a:r>
            <a:endParaRPr lang="en-GB" sz="2000" dirty="0"/>
          </a:p>
          <a:p>
            <a:endParaRPr lang="en-GB" sz="2000" dirty="0" smtClean="0"/>
          </a:p>
          <a:p>
            <a:endParaRPr lang="en-GB" sz="2000" dirty="0" smtClean="0"/>
          </a:p>
          <a:p>
            <a:r>
              <a:rPr lang="en-GB" sz="2000" dirty="0" smtClean="0"/>
              <a:t>All for free!</a:t>
            </a:r>
          </a:p>
          <a:p>
            <a:endParaRPr lang="en-GB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20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08574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92088" y="2286000"/>
            <a:ext cx="7772400" cy="1143000"/>
          </a:xfrm>
        </p:spPr>
        <p:txBody>
          <a:bodyPr/>
          <a:lstStyle/>
          <a:p>
            <a:r>
              <a:rPr lang="en-US" dirty="0"/>
              <a:t>Thank you for your attention!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http://</a:t>
            </a:r>
            <a:r>
              <a:rPr lang="en-GB" dirty="0" err="1" smtClean="0"/>
              <a:t>www.seals-project.eu</a:t>
            </a:r>
            <a:r>
              <a:rPr lang="en-GB" dirty="0" smtClean="0"/>
              <a:t>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2973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508C-EB55-4A35-A319-321A26945E7D}" type="slidenum">
              <a:rPr lang="de-DE" smtClean="0"/>
              <a:pPr/>
              <a:t>22</a:t>
            </a:fld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s-ES" smtClean="0"/>
              <a:t>28.10.2011</a:t>
            </a:r>
            <a:endParaRPr lang="de-DE" dirty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 smtClean="0"/>
              <a:t>Links to resources</a:t>
            </a:r>
            <a:endParaRPr lang="en-GB" dirty="0"/>
          </a:p>
        </p:txBody>
      </p:sp>
      <p:sp>
        <p:nvSpPr>
          <p:cNvPr id="7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329113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 smtClean="0"/>
              <a:t>Evaluation campaigns</a:t>
            </a:r>
          </a:p>
          <a:p>
            <a:pPr lvl="1"/>
            <a:r>
              <a:rPr lang="es-ES_tradnl" sz="2560" dirty="0" smtClean="0"/>
              <a:t>http://</a:t>
            </a:r>
            <a:r>
              <a:rPr lang="es-ES_tradnl" sz="2560" dirty="0" err="1" smtClean="0"/>
              <a:t>www.seals-project.eu</a:t>
            </a:r>
            <a:r>
              <a:rPr lang="es-ES_tradnl" sz="2560" dirty="0" smtClean="0"/>
              <a:t>/</a:t>
            </a:r>
            <a:r>
              <a:rPr lang="es-ES_tradnl" sz="2560" dirty="0" err="1" smtClean="0"/>
              <a:t>seals-evaluation-campaigns</a:t>
            </a:r>
            <a:r>
              <a:rPr lang="es-ES_tradnl" sz="2560" dirty="0" smtClean="0"/>
              <a:t>/</a:t>
            </a:r>
            <a:endParaRPr lang="en-GB" b="1" dirty="0" smtClean="0"/>
          </a:p>
          <a:p>
            <a:endParaRPr lang="en-GB" sz="1600" b="1" dirty="0" smtClean="0"/>
          </a:p>
          <a:p>
            <a:r>
              <a:rPr lang="en-GB" b="1" dirty="0" smtClean="0"/>
              <a:t>Test suites</a:t>
            </a:r>
          </a:p>
          <a:p>
            <a:pPr lvl="1"/>
            <a:r>
              <a:rPr lang="en-GB" dirty="0" smtClean="0"/>
              <a:t>Mooney (NL questions)</a:t>
            </a:r>
          </a:p>
          <a:p>
            <a:pPr lvl="2"/>
            <a:r>
              <a:rPr lang="en-US" dirty="0" smtClean="0"/>
              <a:t>http://seals.sti2.at/tdrs-web/testdata/persistent/Mooney+NL+Testsuite/2010/</a:t>
            </a:r>
            <a:endParaRPr lang="en-GB" dirty="0" smtClean="0"/>
          </a:p>
          <a:p>
            <a:pPr lvl="1"/>
            <a:r>
              <a:rPr lang="en-GB" dirty="0" err="1" smtClean="0"/>
              <a:t>EvoOnt</a:t>
            </a:r>
            <a:r>
              <a:rPr lang="en-GB" dirty="0" smtClean="0"/>
              <a:t> (SPARQL questions)</a:t>
            </a:r>
          </a:p>
          <a:p>
            <a:pPr lvl="2"/>
            <a:r>
              <a:rPr lang="en-US" dirty="0" smtClean="0"/>
              <a:t>http://seals.sti2.at/tdrs-web/testdata/persistent/EvoOnt+1K+SPARQL+Testsuite/2010/</a:t>
            </a:r>
          </a:p>
          <a:p>
            <a:pPr lvl="2"/>
            <a:r>
              <a:rPr lang="en-US" dirty="0" smtClean="0"/>
              <a:t>http://seals.sti2.at/tdrs-web/testdata/persistent/EvoOnt+10K+SPARQL+Testsuite/2010/</a:t>
            </a:r>
          </a:p>
          <a:p>
            <a:pPr lvl="2"/>
            <a:r>
              <a:rPr lang="en-US" dirty="0" smtClean="0"/>
              <a:t>http://seals.sti2.at/tdrs-web/testdata/persistent/EvoOnt+100K+SPARQL+Testsuite/2010/</a:t>
            </a:r>
          </a:p>
          <a:p>
            <a:pPr lvl="2"/>
            <a:r>
              <a:rPr lang="en-US" dirty="0" smtClean="0"/>
              <a:t>http://seals.sti2.at/tdrs-web/testdata/persistent/EvoOnt+1000K+SPARQL+Testsuite/2010/</a:t>
            </a:r>
          </a:p>
          <a:p>
            <a:pPr lvl="2"/>
            <a:r>
              <a:rPr lang="en-US" dirty="0" smtClean="0"/>
              <a:t>http://seals.sti2.at/tdrs-web/testdata/persistent/EvoOnt+10000K+SPARQL+Testsuite/2010/</a:t>
            </a:r>
          </a:p>
          <a:p>
            <a:pPr lvl="1"/>
            <a:r>
              <a:rPr lang="en-US" dirty="0" smtClean="0"/>
              <a:t>QALD</a:t>
            </a:r>
          </a:p>
          <a:p>
            <a:pPr lvl="2"/>
            <a:r>
              <a:rPr lang="en-US" dirty="0"/>
              <a:t>http://seals.sti2.at/</a:t>
            </a:r>
            <a:r>
              <a:rPr lang="en-US" dirty="0" err="1"/>
              <a:t>tdrs</a:t>
            </a:r>
            <a:r>
              <a:rPr lang="en-US" dirty="0"/>
              <a:t>-web/</a:t>
            </a:r>
            <a:r>
              <a:rPr lang="en-US" dirty="0" err="1"/>
              <a:t>testdata</a:t>
            </a:r>
            <a:r>
              <a:rPr lang="en-US" dirty="0"/>
              <a:t>/persistent/</a:t>
            </a:r>
            <a:r>
              <a:rPr lang="en-US" dirty="0" err="1"/>
              <a:t>QALD-MusicBrainz+SPARQL+Testsuite</a:t>
            </a:r>
            <a:r>
              <a:rPr lang="en-US" dirty="0"/>
              <a:t>/2010/</a:t>
            </a:r>
            <a:endParaRPr lang="en-US" dirty="0" smtClean="0"/>
          </a:p>
          <a:p>
            <a:endParaRPr lang="en-US" sz="1600" b="1" dirty="0" smtClean="0"/>
          </a:p>
          <a:p>
            <a:r>
              <a:rPr lang="en-US" b="1" dirty="0" smtClean="0"/>
              <a:t>Last year’s campaign outcomes</a:t>
            </a:r>
          </a:p>
          <a:p>
            <a:pPr lvl="1"/>
            <a:r>
              <a:rPr lang="en-US" sz="2560" dirty="0" smtClean="0"/>
              <a:t>http://www.seals-project.eu/seals-evaluation-campaigns/semantic-search-tools/results-2010</a:t>
            </a:r>
            <a:endParaRPr lang="en-GB" sz="256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1991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6663</TotalTime>
  <Words>1039</Words>
  <Application>Microsoft Macintosh PowerPoint</Application>
  <PresentationFormat>On-screen Show (4:3)</PresentationFormat>
  <Paragraphs>228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Larissa-Design</vt:lpstr>
      <vt:lpstr>Infrastructure and Workflow for the Formal Evaluation of Semantic Search Technologies</vt:lpstr>
      <vt:lpstr>SEALS Project</vt:lpstr>
      <vt:lpstr>Key (non-technical) features</vt:lpstr>
      <vt:lpstr>Evaluation dependencies</vt:lpstr>
      <vt:lpstr>Platform architecture</vt:lpstr>
      <vt:lpstr>Evaluation overview</vt:lpstr>
      <vt:lpstr>Repositories</vt:lpstr>
      <vt:lpstr>Repositories</vt:lpstr>
      <vt:lpstr>Test Data Repository Service (TDRS)</vt:lpstr>
      <vt:lpstr>Results Repository Service (RRS)</vt:lpstr>
      <vt:lpstr>Tools</vt:lpstr>
      <vt:lpstr>Tool wrapping and storage</vt:lpstr>
      <vt:lpstr>Semantic Search API</vt:lpstr>
      <vt:lpstr>Workflows</vt:lpstr>
      <vt:lpstr>Evaluation overview (workflow)</vt:lpstr>
      <vt:lpstr>Workflow</vt:lpstr>
      <vt:lpstr>Conceptual workflow for search</vt:lpstr>
      <vt:lpstr>BPEL workflow snippets</vt:lpstr>
      <vt:lpstr>BPEL exception handling</vt:lpstr>
      <vt:lpstr>Summary</vt:lpstr>
      <vt:lpstr>Thank you for your attention!</vt:lpstr>
      <vt:lpstr>Links to resources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lapMichael</dc:creator>
  <cp:lastModifiedBy>Stuart Wrigley</cp:lastModifiedBy>
  <cp:revision>178</cp:revision>
  <dcterms:created xsi:type="dcterms:W3CDTF">2009-07-28T10:19:38Z</dcterms:created>
  <dcterms:modified xsi:type="dcterms:W3CDTF">2011-10-31T10:30:49Z</dcterms:modified>
</cp:coreProperties>
</file>